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26"/>
  </p:notesMasterIdLst>
  <p:handoutMasterIdLst>
    <p:handoutMasterId r:id="rId27"/>
  </p:handoutMasterIdLst>
  <p:sldIdLst>
    <p:sldId id="256" r:id="rId5"/>
    <p:sldId id="261" r:id="rId6"/>
    <p:sldId id="262" r:id="rId7"/>
    <p:sldId id="296" r:id="rId8"/>
    <p:sldId id="292" r:id="rId9"/>
    <p:sldId id="293" r:id="rId10"/>
    <p:sldId id="294" r:id="rId11"/>
    <p:sldId id="295" r:id="rId12"/>
    <p:sldId id="297" r:id="rId13"/>
    <p:sldId id="298" r:id="rId14"/>
    <p:sldId id="299" r:id="rId15"/>
    <p:sldId id="266" r:id="rId16"/>
    <p:sldId id="281" r:id="rId17"/>
    <p:sldId id="283" r:id="rId18"/>
    <p:sldId id="284" r:id="rId19"/>
    <p:sldId id="285" r:id="rId20"/>
    <p:sldId id="286" r:id="rId21"/>
    <p:sldId id="287" r:id="rId22"/>
    <p:sldId id="288" r:id="rId23"/>
    <p:sldId id="289" r:id="rId24"/>
    <p:sldId id="290" r:id="rId25"/>
  </p:sldIdLst>
  <p:sldSz cx="9144000" cy="5143500" type="screen16x9"/>
  <p:notesSz cx="6858000" cy="9144000"/>
  <p:defaultTex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23F273-148A-4665-9D51-607FE0119F31}" v="12" dt="2025-09-17T11:46:52.3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213" autoAdjust="0"/>
    <p:restoredTop sz="93390" autoAdjust="0"/>
  </p:normalViewPr>
  <p:slideViewPr>
    <p:cSldViewPr snapToGrid="0" snapToObjects="1" showGuides="1">
      <p:cViewPr varScale="1">
        <p:scale>
          <a:sx n="191" d="100"/>
          <a:sy n="191" d="100"/>
        </p:scale>
        <p:origin x="834" y="17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150" d="100"/>
          <a:sy n="150" d="100"/>
        </p:scale>
        <p:origin x="6080"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 Gay" userId="effef890-0467-4c94-b4d2-7294662a10b1" providerId="ADAL" clId="{08DCD19A-4CF0-46A0-B797-61FC9C4F0CEA}"/>
    <pc:docChg chg="custSel addSld delSld modSld">
      <pc:chgData name="Martin Gay" userId="effef890-0467-4c94-b4d2-7294662a10b1" providerId="ADAL" clId="{08DCD19A-4CF0-46A0-B797-61FC9C4F0CEA}" dt="2024-09-14T16:01:37.363" v="47" actId="1076"/>
      <pc:docMkLst>
        <pc:docMk/>
      </pc:docMkLst>
      <pc:sldChg chg="addSp delSp modSp mod">
        <pc:chgData name="Martin Gay" userId="effef890-0467-4c94-b4d2-7294662a10b1" providerId="ADAL" clId="{08DCD19A-4CF0-46A0-B797-61FC9C4F0CEA}" dt="2024-09-14T15:13:41.050" v="20" actId="20577"/>
        <pc:sldMkLst>
          <pc:docMk/>
          <pc:sldMk cId="413527936" sldId="256"/>
        </pc:sldMkLst>
      </pc:sldChg>
      <pc:sldChg chg="addSp delSp modSp mod delAnim">
        <pc:chgData name="Martin Gay" userId="effef890-0467-4c94-b4d2-7294662a10b1" providerId="ADAL" clId="{08DCD19A-4CF0-46A0-B797-61FC9C4F0CEA}" dt="2024-09-14T15:13:35.052" v="19" actId="20577"/>
        <pc:sldMkLst>
          <pc:docMk/>
          <pc:sldMk cId="1530241814" sldId="261"/>
        </pc:sldMkLst>
      </pc:sldChg>
      <pc:sldChg chg="addSp delSp modSp add mod">
        <pc:chgData name="Martin Gay" userId="effef890-0467-4c94-b4d2-7294662a10b1" providerId="ADAL" clId="{08DCD19A-4CF0-46A0-B797-61FC9C4F0CEA}" dt="2024-09-14T15:25:15.057" v="29" actId="732"/>
        <pc:sldMkLst>
          <pc:docMk/>
          <pc:sldMk cId="2318915390" sldId="262"/>
        </pc:sldMkLst>
      </pc:sldChg>
      <pc:sldChg chg="modSp add mod">
        <pc:chgData name="Martin Gay" userId="effef890-0467-4c94-b4d2-7294662a10b1" providerId="ADAL" clId="{08DCD19A-4CF0-46A0-B797-61FC9C4F0CEA}" dt="2024-09-14T15:25:29.572" v="30" actId="732"/>
        <pc:sldMkLst>
          <pc:docMk/>
          <pc:sldMk cId="4229111610" sldId="263"/>
        </pc:sldMkLst>
      </pc:sldChg>
      <pc:sldChg chg="add">
        <pc:chgData name="Martin Gay" userId="effef890-0467-4c94-b4d2-7294662a10b1" providerId="ADAL" clId="{08DCD19A-4CF0-46A0-B797-61FC9C4F0CEA}" dt="2024-09-14T15:25:04.495" v="27"/>
        <pc:sldMkLst>
          <pc:docMk/>
          <pc:sldMk cId="949280163" sldId="264"/>
        </pc:sldMkLst>
      </pc:sldChg>
      <pc:sldChg chg="add del">
        <pc:chgData name="Martin Gay" userId="effef890-0467-4c94-b4d2-7294662a10b1" providerId="ADAL" clId="{08DCD19A-4CF0-46A0-B797-61FC9C4F0CEA}" dt="2024-09-14T15:25:40.645" v="31" actId="47"/>
        <pc:sldMkLst>
          <pc:docMk/>
          <pc:sldMk cId="37196856" sldId="265"/>
        </pc:sldMkLst>
      </pc:sldChg>
      <pc:sldChg chg="addSp delSp modSp add mod">
        <pc:chgData name="Martin Gay" userId="effef890-0467-4c94-b4d2-7294662a10b1" providerId="ADAL" clId="{08DCD19A-4CF0-46A0-B797-61FC9C4F0CEA}" dt="2024-09-14T15:28:14.262" v="42" actId="1076"/>
        <pc:sldMkLst>
          <pc:docMk/>
          <pc:sldMk cId="995584834" sldId="265"/>
        </pc:sldMkLst>
      </pc:sldChg>
      <pc:sldChg chg="add del">
        <pc:chgData name="Martin Gay" userId="effef890-0467-4c94-b4d2-7294662a10b1" providerId="ADAL" clId="{08DCD19A-4CF0-46A0-B797-61FC9C4F0CEA}" dt="2024-09-14T15:27:37.546" v="35" actId="47"/>
        <pc:sldMkLst>
          <pc:docMk/>
          <pc:sldMk cId="3710118419" sldId="266"/>
        </pc:sldMkLst>
      </pc:sldChg>
      <pc:sldChg chg="add">
        <pc:chgData name="Martin Gay" userId="effef890-0467-4c94-b4d2-7294662a10b1" providerId="ADAL" clId="{08DCD19A-4CF0-46A0-B797-61FC9C4F0CEA}" dt="2024-09-14T15:27:38.857" v="36"/>
        <pc:sldMkLst>
          <pc:docMk/>
          <pc:sldMk cId="3916095367" sldId="266"/>
        </pc:sldMkLst>
      </pc:sldChg>
      <pc:sldChg chg="add">
        <pc:chgData name="Martin Gay" userId="effef890-0467-4c94-b4d2-7294662a10b1" providerId="ADAL" clId="{08DCD19A-4CF0-46A0-B797-61FC9C4F0CEA}" dt="2024-09-14T16:01:18.965" v="43"/>
        <pc:sldMkLst>
          <pc:docMk/>
          <pc:sldMk cId="1063378294" sldId="267"/>
        </pc:sldMkLst>
      </pc:sldChg>
      <pc:sldChg chg="del">
        <pc:chgData name="Martin Gay" userId="effef890-0467-4c94-b4d2-7294662a10b1" providerId="ADAL" clId="{08DCD19A-4CF0-46A0-B797-61FC9C4F0CEA}" dt="2024-09-14T14:43:31.544" v="0" actId="47"/>
        <pc:sldMkLst>
          <pc:docMk/>
          <pc:sldMk cId="2811532038" sldId="268"/>
        </pc:sldMkLst>
      </pc:sldChg>
      <pc:sldChg chg="addSp modSp add mod">
        <pc:chgData name="Martin Gay" userId="effef890-0467-4c94-b4d2-7294662a10b1" providerId="ADAL" clId="{08DCD19A-4CF0-46A0-B797-61FC9C4F0CEA}" dt="2024-09-14T16:01:37.363" v="47" actId="1076"/>
        <pc:sldMkLst>
          <pc:docMk/>
          <pc:sldMk cId="3972855546" sldId="268"/>
        </pc:sldMkLst>
      </pc:sldChg>
      <pc:sldChg chg="del">
        <pc:chgData name="Martin Gay" userId="effef890-0467-4c94-b4d2-7294662a10b1" providerId="ADAL" clId="{08DCD19A-4CF0-46A0-B797-61FC9C4F0CEA}" dt="2024-09-14T14:43:31.544" v="0" actId="47"/>
        <pc:sldMkLst>
          <pc:docMk/>
          <pc:sldMk cId="698903625" sldId="285"/>
        </pc:sldMkLst>
      </pc:sldChg>
      <pc:sldChg chg="del">
        <pc:chgData name="Martin Gay" userId="effef890-0467-4c94-b4d2-7294662a10b1" providerId="ADAL" clId="{08DCD19A-4CF0-46A0-B797-61FC9C4F0CEA}" dt="2024-09-14T14:43:31.544" v="0" actId="47"/>
        <pc:sldMkLst>
          <pc:docMk/>
          <pc:sldMk cId="1471243958" sldId="286"/>
        </pc:sldMkLst>
      </pc:sldChg>
      <pc:sldChg chg="del">
        <pc:chgData name="Martin Gay" userId="effef890-0467-4c94-b4d2-7294662a10b1" providerId="ADAL" clId="{08DCD19A-4CF0-46A0-B797-61FC9C4F0CEA}" dt="2024-09-14T14:43:31.544" v="0" actId="47"/>
        <pc:sldMkLst>
          <pc:docMk/>
          <pc:sldMk cId="381120748" sldId="289"/>
        </pc:sldMkLst>
      </pc:sldChg>
      <pc:sldChg chg="del">
        <pc:chgData name="Martin Gay" userId="effef890-0467-4c94-b4d2-7294662a10b1" providerId="ADAL" clId="{08DCD19A-4CF0-46A0-B797-61FC9C4F0CEA}" dt="2024-09-14T14:43:31.544" v="0" actId="47"/>
        <pc:sldMkLst>
          <pc:docMk/>
          <pc:sldMk cId="965032502" sldId="290"/>
        </pc:sldMkLst>
      </pc:sldChg>
      <pc:sldChg chg="del">
        <pc:chgData name="Martin Gay" userId="effef890-0467-4c94-b4d2-7294662a10b1" providerId="ADAL" clId="{08DCD19A-4CF0-46A0-B797-61FC9C4F0CEA}" dt="2024-09-14T14:43:31.544" v="0" actId="47"/>
        <pc:sldMkLst>
          <pc:docMk/>
          <pc:sldMk cId="1787842892" sldId="292"/>
        </pc:sldMkLst>
      </pc:sldChg>
      <pc:sldChg chg="del">
        <pc:chgData name="Martin Gay" userId="effef890-0467-4c94-b4d2-7294662a10b1" providerId="ADAL" clId="{08DCD19A-4CF0-46A0-B797-61FC9C4F0CEA}" dt="2024-09-14T14:43:31.544" v="0" actId="47"/>
        <pc:sldMkLst>
          <pc:docMk/>
          <pc:sldMk cId="2499479819" sldId="297"/>
        </pc:sldMkLst>
      </pc:sldChg>
      <pc:sldChg chg="del">
        <pc:chgData name="Martin Gay" userId="effef890-0467-4c94-b4d2-7294662a10b1" providerId="ADAL" clId="{08DCD19A-4CF0-46A0-B797-61FC9C4F0CEA}" dt="2024-09-14T14:43:31.544" v="0" actId="47"/>
        <pc:sldMkLst>
          <pc:docMk/>
          <pc:sldMk cId="2180713033" sldId="298"/>
        </pc:sldMkLst>
      </pc:sldChg>
      <pc:sldChg chg="del">
        <pc:chgData name="Martin Gay" userId="effef890-0467-4c94-b4d2-7294662a10b1" providerId="ADAL" clId="{08DCD19A-4CF0-46A0-B797-61FC9C4F0CEA}" dt="2024-09-14T14:43:31.544" v="0" actId="47"/>
        <pc:sldMkLst>
          <pc:docMk/>
          <pc:sldMk cId="2076307094" sldId="299"/>
        </pc:sldMkLst>
      </pc:sldChg>
      <pc:sldChg chg="del">
        <pc:chgData name="Martin Gay" userId="effef890-0467-4c94-b4d2-7294662a10b1" providerId="ADAL" clId="{08DCD19A-4CF0-46A0-B797-61FC9C4F0CEA}" dt="2024-09-14T14:43:31.544" v="0" actId="47"/>
        <pc:sldMkLst>
          <pc:docMk/>
          <pc:sldMk cId="3699370111" sldId="300"/>
        </pc:sldMkLst>
      </pc:sldChg>
      <pc:sldChg chg="del">
        <pc:chgData name="Martin Gay" userId="effef890-0467-4c94-b4d2-7294662a10b1" providerId="ADAL" clId="{08DCD19A-4CF0-46A0-B797-61FC9C4F0CEA}" dt="2024-09-14T14:43:31.544" v="0" actId="47"/>
        <pc:sldMkLst>
          <pc:docMk/>
          <pc:sldMk cId="1239357368" sldId="301"/>
        </pc:sldMkLst>
      </pc:sldChg>
      <pc:sldChg chg="del">
        <pc:chgData name="Martin Gay" userId="effef890-0467-4c94-b4d2-7294662a10b1" providerId="ADAL" clId="{08DCD19A-4CF0-46A0-B797-61FC9C4F0CEA}" dt="2024-09-14T14:43:31.544" v="0" actId="47"/>
        <pc:sldMkLst>
          <pc:docMk/>
          <pc:sldMk cId="242024140" sldId="302"/>
        </pc:sldMkLst>
      </pc:sldChg>
      <pc:sldChg chg="del">
        <pc:chgData name="Martin Gay" userId="effef890-0467-4c94-b4d2-7294662a10b1" providerId="ADAL" clId="{08DCD19A-4CF0-46A0-B797-61FC9C4F0CEA}" dt="2024-09-14T14:43:31.544" v="0" actId="47"/>
        <pc:sldMkLst>
          <pc:docMk/>
          <pc:sldMk cId="3697061377" sldId="303"/>
        </pc:sldMkLst>
      </pc:sldChg>
      <pc:sldChg chg="del">
        <pc:chgData name="Martin Gay" userId="effef890-0467-4c94-b4d2-7294662a10b1" providerId="ADAL" clId="{08DCD19A-4CF0-46A0-B797-61FC9C4F0CEA}" dt="2024-09-14T14:43:31.544" v="0" actId="47"/>
        <pc:sldMkLst>
          <pc:docMk/>
          <pc:sldMk cId="1688768055" sldId="304"/>
        </pc:sldMkLst>
      </pc:sldChg>
      <pc:sldChg chg="del">
        <pc:chgData name="Martin Gay" userId="effef890-0467-4c94-b4d2-7294662a10b1" providerId="ADAL" clId="{08DCD19A-4CF0-46A0-B797-61FC9C4F0CEA}" dt="2024-09-14T14:43:31.544" v="0" actId="47"/>
        <pc:sldMkLst>
          <pc:docMk/>
          <pc:sldMk cId="842339964" sldId="305"/>
        </pc:sldMkLst>
      </pc:sldChg>
      <pc:sldChg chg="del">
        <pc:chgData name="Martin Gay" userId="effef890-0467-4c94-b4d2-7294662a10b1" providerId="ADAL" clId="{08DCD19A-4CF0-46A0-B797-61FC9C4F0CEA}" dt="2024-09-14T14:43:31.544" v="0" actId="47"/>
        <pc:sldMkLst>
          <pc:docMk/>
          <pc:sldMk cId="2981052169" sldId="306"/>
        </pc:sldMkLst>
      </pc:sldChg>
      <pc:sldChg chg="del">
        <pc:chgData name="Martin Gay" userId="effef890-0467-4c94-b4d2-7294662a10b1" providerId="ADAL" clId="{08DCD19A-4CF0-46A0-B797-61FC9C4F0CEA}" dt="2024-09-14T14:43:31.544" v="0" actId="47"/>
        <pc:sldMkLst>
          <pc:docMk/>
          <pc:sldMk cId="1766549270" sldId="308"/>
        </pc:sldMkLst>
      </pc:sldChg>
      <pc:sldChg chg="del">
        <pc:chgData name="Martin Gay" userId="effef890-0467-4c94-b4d2-7294662a10b1" providerId="ADAL" clId="{08DCD19A-4CF0-46A0-B797-61FC9C4F0CEA}" dt="2024-09-14T14:43:31.544" v="0" actId="47"/>
        <pc:sldMkLst>
          <pc:docMk/>
          <pc:sldMk cId="184521847" sldId="309"/>
        </pc:sldMkLst>
      </pc:sldChg>
      <pc:sldChg chg="del">
        <pc:chgData name="Martin Gay" userId="effef890-0467-4c94-b4d2-7294662a10b1" providerId="ADAL" clId="{08DCD19A-4CF0-46A0-B797-61FC9C4F0CEA}" dt="2024-09-14T14:43:31.544" v="0" actId="47"/>
        <pc:sldMkLst>
          <pc:docMk/>
          <pc:sldMk cId="4169460909" sldId="310"/>
        </pc:sldMkLst>
      </pc:sldChg>
      <pc:sldChg chg="del">
        <pc:chgData name="Martin Gay" userId="effef890-0467-4c94-b4d2-7294662a10b1" providerId="ADAL" clId="{08DCD19A-4CF0-46A0-B797-61FC9C4F0CEA}" dt="2024-09-14T14:43:31.544" v="0" actId="47"/>
        <pc:sldMkLst>
          <pc:docMk/>
          <pc:sldMk cId="1051544406" sldId="311"/>
        </pc:sldMkLst>
      </pc:sldChg>
      <pc:sldChg chg="del">
        <pc:chgData name="Martin Gay" userId="effef890-0467-4c94-b4d2-7294662a10b1" providerId="ADAL" clId="{08DCD19A-4CF0-46A0-B797-61FC9C4F0CEA}" dt="2024-09-14T14:43:31.544" v="0" actId="47"/>
        <pc:sldMkLst>
          <pc:docMk/>
          <pc:sldMk cId="134853167" sldId="312"/>
        </pc:sldMkLst>
      </pc:sldChg>
      <pc:sldChg chg="del">
        <pc:chgData name="Martin Gay" userId="effef890-0467-4c94-b4d2-7294662a10b1" providerId="ADAL" clId="{08DCD19A-4CF0-46A0-B797-61FC9C4F0CEA}" dt="2024-09-14T14:43:31.544" v="0" actId="47"/>
        <pc:sldMkLst>
          <pc:docMk/>
          <pc:sldMk cId="4133418783" sldId="313"/>
        </pc:sldMkLst>
      </pc:sldChg>
      <pc:sldChg chg="del">
        <pc:chgData name="Martin Gay" userId="effef890-0467-4c94-b4d2-7294662a10b1" providerId="ADAL" clId="{08DCD19A-4CF0-46A0-B797-61FC9C4F0CEA}" dt="2024-09-14T14:43:31.544" v="0" actId="47"/>
        <pc:sldMkLst>
          <pc:docMk/>
          <pc:sldMk cId="334433485" sldId="314"/>
        </pc:sldMkLst>
      </pc:sldChg>
      <pc:sldChg chg="del">
        <pc:chgData name="Martin Gay" userId="effef890-0467-4c94-b4d2-7294662a10b1" providerId="ADAL" clId="{08DCD19A-4CF0-46A0-B797-61FC9C4F0CEA}" dt="2024-09-14T14:43:31.544" v="0" actId="47"/>
        <pc:sldMkLst>
          <pc:docMk/>
          <pc:sldMk cId="413949514" sldId="315"/>
        </pc:sldMkLst>
      </pc:sldChg>
      <pc:sldChg chg="del">
        <pc:chgData name="Martin Gay" userId="effef890-0467-4c94-b4d2-7294662a10b1" providerId="ADAL" clId="{08DCD19A-4CF0-46A0-B797-61FC9C4F0CEA}" dt="2024-09-14T14:43:31.544" v="0" actId="47"/>
        <pc:sldMkLst>
          <pc:docMk/>
          <pc:sldMk cId="3210004042" sldId="316"/>
        </pc:sldMkLst>
      </pc:sldChg>
      <pc:sldChg chg="del">
        <pc:chgData name="Martin Gay" userId="effef890-0467-4c94-b4d2-7294662a10b1" providerId="ADAL" clId="{08DCD19A-4CF0-46A0-B797-61FC9C4F0CEA}" dt="2024-09-14T14:43:31.544" v="0" actId="47"/>
        <pc:sldMkLst>
          <pc:docMk/>
          <pc:sldMk cId="2241806500" sldId="317"/>
        </pc:sldMkLst>
      </pc:sldChg>
      <pc:sldChg chg="del">
        <pc:chgData name="Martin Gay" userId="effef890-0467-4c94-b4d2-7294662a10b1" providerId="ADAL" clId="{08DCD19A-4CF0-46A0-B797-61FC9C4F0CEA}" dt="2024-09-14T14:43:31.544" v="0" actId="47"/>
        <pc:sldMkLst>
          <pc:docMk/>
          <pc:sldMk cId="364183088" sldId="318"/>
        </pc:sldMkLst>
      </pc:sldChg>
      <pc:sldChg chg="del">
        <pc:chgData name="Martin Gay" userId="effef890-0467-4c94-b4d2-7294662a10b1" providerId="ADAL" clId="{08DCD19A-4CF0-46A0-B797-61FC9C4F0CEA}" dt="2024-09-14T14:43:31.544" v="0" actId="47"/>
        <pc:sldMkLst>
          <pc:docMk/>
          <pc:sldMk cId="3689093476" sldId="321"/>
        </pc:sldMkLst>
      </pc:sldChg>
      <pc:sldChg chg="del">
        <pc:chgData name="Martin Gay" userId="effef890-0467-4c94-b4d2-7294662a10b1" providerId="ADAL" clId="{08DCD19A-4CF0-46A0-B797-61FC9C4F0CEA}" dt="2024-09-14T14:43:31.544" v="0" actId="47"/>
        <pc:sldMkLst>
          <pc:docMk/>
          <pc:sldMk cId="2449685481" sldId="322"/>
        </pc:sldMkLst>
      </pc:sldChg>
      <pc:sldChg chg="del">
        <pc:chgData name="Martin Gay" userId="effef890-0467-4c94-b4d2-7294662a10b1" providerId="ADAL" clId="{08DCD19A-4CF0-46A0-B797-61FC9C4F0CEA}" dt="2024-09-14T14:43:31.544" v="0" actId="47"/>
        <pc:sldMkLst>
          <pc:docMk/>
          <pc:sldMk cId="3244346124" sldId="323"/>
        </pc:sldMkLst>
      </pc:sldChg>
    </pc:docChg>
  </pc:docChgLst>
  <pc:docChgLst>
    <pc:chgData name="Hangyu Yu" userId="4769b349918564ed" providerId="LiveId" clId="{C1811C43-562A-AE41-AFF5-469F60D32E99}"/>
    <pc:docChg chg="modSld">
      <pc:chgData name="Hangyu Yu" userId="4769b349918564ed" providerId="LiveId" clId="{C1811C43-562A-AE41-AFF5-469F60D32E99}" dt="2024-09-18T13:31:10.028" v="32" actId="20577"/>
      <pc:docMkLst>
        <pc:docMk/>
      </pc:docMkLst>
      <pc:sldChg chg="addSp modSp mod">
        <pc:chgData name="Hangyu Yu" userId="4769b349918564ed" providerId="LiveId" clId="{C1811C43-562A-AE41-AFF5-469F60D32E99}" dt="2024-09-18T13:07:11.563" v="8" actId="14100"/>
        <pc:sldMkLst>
          <pc:docMk/>
          <pc:sldMk cId="2318915390" sldId="262"/>
        </pc:sldMkLst>
      </pc:sldChg>
      <pc:sldChg chg="addSp modSp mod">
        <pc:chgData name="Hangyu Yu" userId="4769b349918564ed" providerId="LiveId" clId="{C1811C43-562A-AE41-AFF5-469F60D32E99}" dt="2024-09-18T13:07:16.302" v="11" actId="1035"/>
        <pc:sldMkLst>
          <pc:docMk/>
          <pc:sldMk cId="1371272681" sldId="270"/>
        </pc:sldMkLst>
      </pc:sldChg>
      <pc:sldChg chg="addSp modSp mod">
        <pc:chgData name="Hangyu Yu" userId="4769b349918564ed" providerId="LiveId" clId="{C1811C43-562A-AE41-AFF5-469F60D32E99}" dt="2024-09-18T13:07:32.205" v="15" actId="1076"/>
        <pc:sldMkLst>
          <pc:docMk/>
          <pc:sldMk cId="445705004" sldId="274"/>
        </pc:sldMkLst>
      </pc:sldChg>
      <pc:sldChg chg="addSp modSp mod">
        <pc:chgData name="Hangyu Yu" userId="4769b349918564ed" providerId="LiveId" clId="{C1811C43-562A-AE41-AFF5-469F60D32E99}" dt="2024-09-18T13:07:40.872" v="17"/>
        <pc:sldMkLst>
          <pc:docMk/>
          <pc:sldMk cId="2889536460" sldId="275"/>
        </pc:sldMkLst>
      </pc:sldChg>
      <pc:sldChg chg="addSp modSp">
        <pc:chgData name="Hangyu Yu" userId="4769b349918564ed" providerId="LiveId" clId="{C1811C43-562A-AE41-AFF5-469F60D32E99}" dt="2024-09-18T13:07:45.300" v="18"/>
        <pc:sldMkLst>
          <pc:docMk/>
          <pc:sldMk cId="654890491" sldId="276"/>
        </pc:sldMkLst>
      </pc:sldChg>
      <pc:sldChg chg="addSp modSp mod">
        <pc:chgData name="Hangyu Yu" userId="4769b349918564ed" providerId="LiveId" clId="{C1811C43-562A-AE41-AFF5-469F60D32E99}" dt="2024-09-18T13:07:49.669" v="20"/>
        <pc:sldMkLst>
          <pc:docMk/>
          <pc:sldMk cId="35751536" sldId="277"/>
        </pc:sldMkLst>
      </pc:sldChg>
      <pc:sldChg chg="addSp modSp mod">
        <pc:chgData name="Hangyu Yu" userId="4769b349918564ed" providerId="LiveId" clId="{C1811C43-562A-AE41-AFF5-469F60D32E99}" dt="2024-09-18T13:08:04.773" v="24"/>
        <pc:sldMkLst>
          <pc:docMk/>
          <pc:sldMk cId="4219557889" sldId="278"/>
        </pc:sldMkLst>
      </pc:sldChg>
      <pc:sldChg chg="addSp modSp mod">
        <pc:chgData name="Hangyu Yu" userId="4769b349918564ed" providerId="LiveId" clId="{C1811C43-562A-AE41-AFF5-469F60D32E99}" dt="2024-09-18T13:07:59" v="22"/>
        <pc:sldMkLst>
          <pc:docMk/>
          <pc:sldMk cId="2803507688" sldId="279"/>
        </pc:sldMkLst>
      </pc:sldChg>
      <pc:sldChg chg="addSp modSp mod">
        <pc:chgData name="Hangyu Yu" userId="4769b349918564ed" providerId="LiveId" clId="{C1811C43-562A-AE41-AFF5-469F60D32E99}" dt="2024-09-18T13:08:17.639" v="28" actId="1035"/>
        <pc:sldMkLst>
          <pc:docMk/>
          <pc:sldMk cId="706957094" sldId="280"/>
        </pc:sldMkLst>
      </pc:sldChg>
      <pc:sldChg chg="modSp mod">
        <pc:chgData name="Hangyu Yu" userId="4769b349918564ed" providerId="LiveId" clId="{C1811C43-562A-AE41-AFF5-469F60D32E99}" dt="2024-09-18T13:31:10.028" v="32" actId="20577"/>
        <pc:sldMkLst>
          <pc:docMk/>
          <pc:sldMk cId="722904409" sldId="290"/>
        </pc:sldMkLst>
      </pc:sldChg>
    </pc:docChg>
  </pc:docChgLst>
  <pc:docChgLst>
    <pc:chgData name="Martin Gay" userId="effef890-0467-4c94-b4d2-7294662a10b1" providerId="ADAL" clId="{ECDD5918-DE3F-4001-91A9-408F56DE9604}"/>
    <pc:docChg chg="undo custSel addSld delSld modSld">
      <pc:chgData name="Martin Gay" userId="effef890-0467-4c94-b4d2-7294662a10b1" providerId="ADAL" clId="{ECDD5918-DE3F-4001-91A9-408F56DE9604}" dt="2025-09-17T11:49:18.368" v="205" actId="688"/>
      <pc:docMkLst>
        <pc:docMk/>
      </pc:docMkLst>
      <pc:sldChg chg="addSp delSp modSp add del mod">
        <pc:chgData name="Martin Gay" userId="effef890-0467-4c94-b4d2-7294662a10b1" providerId="ADAL" clId="{ECDD5918-DE3F-4001-91A9-408F56DE9604}" dt="2025-09-17T11:42:41.842" v="121" actId="478"/>
        <pc:sldMkLst>
          <pc:docMk/>
          <pc:sldMk cId="2318915390" sldId="262"/>
        </pc:sldMkLst>
        <pc:spChg chg="mod">
          <ac:chgData name="Martin Gay" userId="effef890-0467-4c94-b4d2-7294662a10b1" providerId="ADAL" clId="{ECDD5918-DE3F-4001-91A9-408F56DE9604}" dt="2025-09-17T11:37:00.096" v="55" actId="1076"/>
          <ac:spMkLst>
            <pc:docMk/>
            <pc:sldMk cId="2318915390" sldId="262"/>
            <ac:spMk id="2" creationId="{96410633-CC1D-4CF2-991C-D9601B97241D}"/>
          </ac:spMkLst>
        </pc:spChg>
        <pc:spChg chg="add del">
          <ac:chgData name="Martin Gay" userId="effef890-0467-4c94-b4d2-7294662a10b1" providerId="ADAL" clId="{ECDD5918-DE3F-4001-91A9-408F56DE9604}" dt="2025-09-17T11:39:37.676" v="84" actId="478"/>
          <ac:spMkLst>
            <pc:docMk/>
            <pc:sldMk cId="2318915390" sldId="262"/>
            <ac:spMk id="9" creationId="{1F85B2A5-9FBD-4DB0-9354-2CA8E2D70447}"/>
          </ac:spMkLst>
        </pc:spChg>
        <pc:spChg chg="mod">
          <ac:chgData name="Martin Gay" userId="effef890-0467-4c94-b4d2-7294662a10b1" providerId="ADAL" clId="{ECDD5918-DE3F-4001-91A9-408F56DE9604}" dt="2025-09-17T11:37:00.096" v="55" actId="1076"/>
          <ac:spMkLst>
            <pc:docMk/>
            <pc:sldMk cId="2318915390" sldId="262"/>
            <ac:spMk id="11" creationId="{F6462728-6A41-46AC-9AC3-CBC558EB61E2}"/>
          </ac:spMkLst>
        </pc:spChg>
        <pc:spChg chg="mod">
          <ac:chgData name="Martin Gay" userId="effef890-0467-4c94-b4d2-7294662a10b1" providerId="ADAL" clId="{ECDD5918-DE3F-4001-91A9-408F56DE9604}" dt="2025-09-17T11:37:00.096" v="55" actId="1076"/>
          <ac:spMkLst>
            <pc:docMk/>
            <pc:sldMk cId="2318915390" sldId="262"/>
            <ac:spMk id="12" creationId="{5459D3A8-EC1A-4C2F-B8DE-8040B83020A3}"/>
          </ac:spMkLst>
        </pc:spChg>
        <pc:spChg chg="mod">
          <ac:chgData name="Martin Gay" userId="effef890-0467-4c94-b4d2-7294662a10b1" providerId="ADAL" clId="{ECDD5918-DE3F-4001-91A9-408F56DE9604}" dt="2025-09-17T11:37:00.096" v="55" actId="1076"/>
          <ac:spMkLst>
            <pc:docMk/>
            <pc:sldMk cId="2318915390" sldId="262"/>
            <ac:spMk id="13" creationId="{25E1F701-25D4-4273-B155-827D56D9582A}"/>
          </ac:spMkLst>
        </pc:spChg>
        <pc:spChg chg="mod">
          <ac:chgData name="Martin Gay" userId="effef890-0467-4c94-b4d2-7294662a10b1" providerId="ADAL" clId="{ECDD5918-DE3F-4001-91A9-408F56DE9604}" dt="2025-09-17T11:37:00.096" v="55" actId="1076"/>
          <ac:spMkLst>
            <pc:docMk/>
            <pc:sldMk cId="2318915390" sldId="262"/>
            <ac:spMk id="14" creationId="{8BB2DDBA-D242-4A5A-A913-C8712605F897}"/>
          </ac:spMkLst>
        </pc:spChg>
        <pc:spChg chg="mod">
          <ac:chgData name="Martin Gay" userId="effef890-0467-4c94-b4d2-7294662a10b1" providerId="ADAL" clId="{ECDD5918-DE3F-4001-91A9-408F56DE9604}" dt="2025-09-17T11:37:00.096" v="55" actId="1076"/>
          <ac:spMkLst>
            <pc:docMk/>
            <pc:sldMk cId="2318915390" sldId="262"/>
            <ac:spMk id="15" creationId="{2ECE9D74-8CAF-4CD0-A0F3-D985AA7B1912}"/>
          </ac:spMkLst>
        </pc:spChg>
        <pc:spChg chg="mod">
          <ac:chgData name="Martin Gay" userId="effef890-0467-4c94-b4d2-7294662a10b1" providerId="ADAL" clId="{ECDD5918-DE3F-4001-91A9-408F56DE9604}" dt="2025-09-17T11:37:20.415" v="62" actId="1076"/>
          <ac:spMkLst>
            <pc:docMk/>
            <pc:sldMk cId="2318915390" sldId="262"/>
            <ac:spMk id="16" creationId="{5121E9E9-B1ED-4E6C-B3F4-103024A3D2A8}"/>
          </ac:spMkLst>
        </pc:spChg>
        <pc:spChg chg="mod">
          <ac:chgData name="Martin Gay" userId="effef890-0467-4c94-b4d2-7294662a10b1" providerId="ADAL" clId="{ECDD5918-DE3F-4001-91A9-408F56DE9604}" dt="2025-09-17T11:37:22.591" v="63" actId="1076"/>
          <ac:spMkLst>
            <pc:docMk/>
            <pc:sldMk cId="2318915390" sldId="262"/>
            <ac:spMk id="17" creationId="{D4C80D3E-406F-414F-BA47-D5508D112EA7}"/>
          </ac:spMkLst>
        </pc:spChg>
        <pc:spChg chg="add del mod">
          <ac:chgData name="Martin Gay" userId="effef890-0467-4c94-b4d2-7294662a10b1" providerId="ADAL" clId="{ECDD5918-DE3F-4001-91A9-408F56DE9604}" dt="2025-09-17T11:42:41.842" v="121" actId="478"/>
          <ac:spMkLst>
            <pc:docMk/>
            <pc:sldMk cId="2318915390" sldId="262"/>
            <ac:spMk id="33" creationId="{E194C075-A184-72AA-7632-43BF9860A33B}"/>
          </ac:spMkLst>
        </pc:spChg>
        <pc:picChg chg="mod">
          <ac:chgData name="Martin Gay" userId="effef890-0467-4c94-b4d2-7294662a10b1" providerId="ADAL" clId="{ECDD5918-DE3F-4001-91A9-408F56DE9604}" dt="2025-09-17T11:38:38.639" v="75" actId="1076"/>
          <ac:picMkLst>
            <pc:docMk/>
            <pc:sldMk cId="2318915390" sldId="262"/>
            <ac:picMk id="3" creationId="{D90C2292-6604-565B-40F3-A45270744D91}"/>
          </ac:picMkLst>
        </pc:picChg>
        <pc:picChg chg="add del">
          <ac:chgData name="Martin Gay" userId="effef890-0467-4c94-b4d2-7294662a10b1" providerId="ADAL" clId="{ECDD5918-DE3F-4001-91A9-408F56DE9604}" dt="2025-09-17T11:39:38.055" v="85" actId="478"/>
          <ac:picMkLst>
            <pc:docMk/>
            <pc:sldMk cId="2318915390" sldId="262"/>
            <ac:picMk id="8" creationId="{F45292EA-370F-44A1-B086-68E65AF81144}"/>
          </ac:picMkLst>
        </pc:picChg>
        <pc:cxnChg chg="mod">
          <ac:chgData name="Martin Gay" userId="effef890-0467-4c94-b4d2-7294662a10b1" providerId="ADAL" clId="{ECDD5918-DE3F-4001-91A9-408F56DE9604}" dt="2025-09-17T11:38:14.400" v="70" actId="692"/>
          <ac:cxnSpMkLst>
            <pc:docMk/>
            <pc:sldMk cId="2318915390" sldId="262"/>
            <ac:cxnSpMk id="18" creationId="{F41DFF10-92DB-45B5-94E3-38E05F92A130}"/>
          </ac:cxnSpMkLst>
        </pc:cxnChg>
        <pc:cxnChg chg="mod">
          <ac:chgData name="Martin Gay" userId="effef890-0467-4c94-b4d2-7294662a10b1" providerId="ADAL" clId="{ECDD5918-DE3F-4001-91A9-408F56DE9604}" dt="2025-09-17T11:38:14.400" v="70" actId="692"/>
          <ac:cxnSpMkLst>
            <pc:docMk/>
            <pc:sldMk cId="2318915390" sldId="262"/>
            <ac:cxnSpMk id="19" creationId="{409234BB-F034-414D-8275-ED033232A0CB}"/>
          </ac:cxnSpMkLst>
        </pc:cxnChg>
        <pc:cxnChg chg="add mod">
          <ac:chgData name="Martin Gay" userId="effef890-0467-4c94-b4d2-7294662a10b1" providerId="ADAL" clId="{ECDD5918-DE3F-4001-91A9-408F56DE9604}" dt="2025-09-17T11:38:14.400" v="70" actId="692"/>
          <ac:cxnSpMkLst>
            <pc:docMk/>
            <pc:sldMk cId="2318915390" sldId="262"/>
            <ac:cxnSpMk id="21" creationId="{150B1DC7-565A-8066-14DC-561B8DF4DB1D}"/>
          </ac:cxnSpMkLst>
        </pc:cxnChg>
        <pc:cxnChg chg="mod">
          <ac:chgData name="Martin Gay" userId="effef890-0467-4c94-b4d2-7294662a10b1" providerId="ADAL" clId="{ECDD5918-DE3F-4001-91A9-408F56DE9604}" dt="2025-09-17T11:38:14.400" v="70" actId="692"/>
          <ac:cxnSpMkLst>
            <pc:docMk/>
            <pc:sldMk cId="2318915390" sldId="262"/>
            <ac:cxnSpMk id="22" creationId="{42C28BF2-2297-4551-BA98-276DC9F7D3DA}"/>
          </ac:cxnSpMkLst>
        </pc:cxnChg>
        <pc:cxnChg chg="mod">
          <ac:chgData name="Martin Gay" userId="effef890-0467-4c94-b4d2-7294662a10b1" providerId="ADAL" clId="{ECDD5918-DE3F-4001-91A9-408F56DE9604}" dt="2025-09-17T11:38:14.400" v="70" actId="692"/>
          <ac:cxnSpMkLst>
            <pc:docMk/>
            <pc:sldMk cId="2318915390" sldId="262"/>
            <ac:cxnSpMk id="25" creationId="{57CB7314-5097-4CE7-AD77-9DBBB5D42E0C}"/>
          </ac:cxnSpMkLst>
        </pc:cxnChg>
        <pc:cxnChg chg="mod">
          <ac:chgData name="Martin Gay" userId="effef890-0467-4c94-b4d2-7294662a10b1" providerId="ADAL" clId="{ECDD5918-DE3F-4001-91A9-408F56DE9604}" dt="2025-09-17T11:38:14.400" v="70" actId="692"/>
          <ac:cxnSpMkLst>
            <pc:docMk/>
            <pc:sldMk cId="2318915390" sldId="262"/>
            <ac:cxnSpMk id="28" creationId="{5D5D0B19-9B68-4279-A45F-08507F4BB71A}"/>
          </ac:cxnSpMkLst>
        </pc:cxnChg>
        <pc:cxnChg chg="add mod">
          <ac:chgData name="Martin Gay" userId="effef890-0467-4c94-b4d2-7294662a10b1" providerId="ADAL" clId="{ECDD5918-DE3F-4001-91A9-408F56DE9604}" dt="2025-09-17T11:38:14.400" v="70" actId="692"/>
          <ac:cxnSpMkLst>
            <pc:docMk/>
            <pc:sldMk cId="2318915390" sldId="262"/>
            <ac:cxnSpMk id="29" creationId="{DEA23552-6E46-043A-874B-79F6432A4427}"/>
          </ac:cxnSpMkLst>
        </pc:cxnChg>
        <pc:cxnChg chg="del mod">
          <ac:chgData name="Martin Gay" userId="effef890-0467-4c94-b4d2-7294662a10b1" providerId="ADAL" clId="{ECDD5918-DE3F-4001-91A9-408F56DE9604}" dt="2025-09-17T11:36:16.687" v="47" actId="478"/>
          <ac:cxnSpMkLst>
            <pc:docMk/>
            <pc:sldMk cId="2318915390" sldId="262"/>
            <ac:cxnSpMk id="31" creationId="{0A204918-C956-4698-B142-073ACD1C9A5D}"/>
          </ac:cxnSpMkLst>
        </pc:cxnChg>
        <pc:cxnChg chg="del mod">
          <ac:chgData name="Martin Gay" userId="effef890-0467-4c94-b4d2-7294662a10b1" providerId="ADAL" clId="{ECDD5918-DE3F-4001-91A9-408F56DE9604}" dt="2025-09-17T11:36:17.380" v="48" actId="478"/>
          <ac:cxnSpMkLst>
            <pc:docMk/>
            <pc:sldMk cId="2318915390" sldId="262"/>
            <ac:cxnSpMk id="34" creationId="{1910BEFE-A5B8-4A10-AF1F-06E0E90C71BC}"/>
          </ac:cxnSpMkLst>
        </pc:cxnChg>
        <pc:cxnChg chg="del mod">
          <ac:chgData name="Martin Gay" userId="effef890-0467-4c94-b4d2-7294662a10b1" providerId="ADAL" clId="{ECDD5918-DE3F-4001-91A9-408F56DE9604}" dt="2025-09-17T11:36:11.543" v="45" actId="478"/>
          <ac:cxnSpMkLst>
            <pc:docMk/>
            <pc:sldMk cId="2318915390" sldId="262"/>
            <ac:cxnSpMk id="38" creationId="{AEC9DD0E-9C24-48EA-867E-A16A32A1224B}"/>
          </ac:cxnSpMkLst>
        </pc:cxnChg>
      </pc:sldChg>
      <pc:sldChg chg="del">
        <pc:chgData name="Martin Gay" userId="effef890-0467-4c94-b4d2-7294662a10b1" providerId="ADAL" clId="{ECDD5918-DE3F-4001-91A9-408F56DE9604}" dt="2025-09-17T11:40:18.831" v="91" actId="47"/>
        <pc:sldMkLst>
          <pc:docMk/>
          <pc:sldMk cId="1371272681" sldId="270"/>
        </pc:sldMkLst>
      </pc:sldChg>
      <pc:sldChg chg="del">
        <pc:chgData name="Martin Gay" userId="effef890-0467-4c94-b4d2-7294662a10b1" providerId="ADAL" clId="{ECDD5918-DE3F-4001-91A9-408F56DE9604}" dt="2025-09-17T11:41:05.386" v="102" actId="47"/>
        <pc:sldMkLst>
          <pc:docMk/>
          <pc:sldMk cId="445705004" sldId="274"/>
        </pc:sldMkLst>
      </pc:sldChg>
      <pc:sldChg chg="del">
        <pc:chgData name="Martin Gay" userId="effef890-0467-4c94-b4d2-7294662a10b1" providerId="ADAL" clId="{ECDD5918-DE3F-4001-91A9-408F56DE9604}" dt="2025-09-17T11:41:48.695" v="111" actId="47"/>
        <pc:sldMkLst>
          <pc:docMk/>
          <pc:sldMk cId="2889536460" sldId="275"/>
        </pc:sldMkLst>
      </pc:sldChg>
      <pc:sldChg chg="del">
        <pc:chgData name="Martin Gay" userId="effef890-0467-4c94-b4d2-7294662a10b1" providerId="ADAL" clId="{ECDD5918-DE3F-4001-91A9-408F56DE9604}" dt="2025-09-17T11:44:18.142" v="137" actId="47"/>
        <pc:sldMkLst>
          <pc:docMk/>
          <pc:sldMk cId="654890491" sldId="276"/>
        </pc:sldMkLst>
      </pc:sldChg>
      <pc:sldChg chg="del">
        <pc:chgData name="Martin Gay" userId="effef890-0467-4c94-b4d2-7294662a10b1" providerId="ADAL" clId="{ECDD5918-DE3F-4001-91A9-408F56DE9604}" dt="2025-09-17T11:44:19.244" v="138" actId="47"/>
        <pc:sldMkLst>
          <pc:docMk/>
          <pc:sldMk cId="35751536" sldId="277"/>
        </pc:sldMkLst>
      </pc:sldChg>
      <pc:sldChg chg="del">
        <pc:chgData name="Martin Gay" userId="effef890-0467-4c94-b4d2-7294662a10b1" providerId="ADAL" clId="{ECDD5918-DE3F-4001-91A9-408F56DE9604}" dt="2025-09-17T11:46:19.955" v="171" actId="2696"/>
        <pc:sldMkLst>
          <pc:docMk/>
          <pc:sldMk cId="4219557889" sldId="278"/>
        </pc:sldMkLst>
      </pc:sldChg>
      <pc:sldChg chg="del">
        <pc:chgData name="Martin Gay" userId="effef890-0467-4c94-b4d2-7294662a10b1" providerId="ADAL" clId="{ECDD5918-DE3F-4001-91A9-408F56DE9604}" dt="2025-09-17T11:45:27.338" v="153" actId="47"/>
        <pc:sldMkLst>
          <pc:docMk/>
          <pc:sldMk cId="2803507688" sldId="279"/>
        </pc:sldMkLst>
      </pc:sldChg>
      <pc:sldChg chg="del">
        <pc:chgData name="Martin Gay" userId="effef890-0467-4c94-b4d2-7294662a10b1" providerId="ADAL" clId="{ECDD5918-DE3F-4001-91A9-408F56DE9604}" dt="2025-09-17T11:48:30.154" v="197" actId="47"/>
        <pc:sldMkLst>
          <pc:docMk/>
          <pc:sldMk cId="706957094" sldId="280"/>
        </pc:sldMkLst>
      </pc:sldChg>
      <pc:sldChg chg="add del">
        <pc:chgData name="Martin Gay" userId="effef890-0467-4c94-b4d2-7294662a10b1" providerId="ADAL" clId="{ECDD5918-DE3F-4001-91A9-408F56DE9604}" dt="2025-09-17T11:38:56.903" v="77" actId="47"/>
        <pc:sldMkLst>
          <pc:docMk/>
          <pc:sldMk cId="3514447107" sldId="291"/>
        </pc:sldMkLst>
      </pc:sldChg>
      <pc:sldChg chg="addSp delSp modSp add mod">
        <pc:chgData name="Martin Gay" userId="effef890-0467-4c94-b4d2-7294662a10b1" providerId="ADAL" clId="{ECDD5918-DE3F-4001-91A9-408F56DE9604}" dt="2025-09-17T11:48:54.247" v="199" actId="688"/>
        <pc:sldMkLst>
          <pc:docMk/>
          <pc:sldMk cId="1433375404" sldId="292"/>
        </pc:sldMkLst>
        <pc:spChg chg="del">
          <ac:chgData name="Martin Gay" userId="effef890-0467-4c94-b4d2-7294662a10b1" providerId="ADAL" clId="{ECDD5918-DE3F-4001-91A9-408F56DE9604}" dt="2025-09-17T11:39:42.137" v="87" actId="478"/>
          <ac:spMkLst>
            <pc:docMk/>
            <pc:sldMk cId="1433375404" sldId="292"/>
            <ac:spMk id="9" creationId="{28EC11B0-8354-3455-677B-C67474B4BE39}"/>
          </ac:spMkLst>
        </pc:spChg>
        <pc:spChg chg="mod">
          <ac:chgData name="Martin Gay" userId="effef890-0467-4c94-b4d2-7294662a10b1" providerId="ADAL" clId="{ECDD5918-DE3F-4001-91A9-408F56DE9604}" dt="2025-09-17T11:39:15.934" v="78" actId="207"/>
          <ac:spMkLst>
            <pc:docMk/>
            <pc:sldMk cId="1433375404" sldId="292"/>
            <ac:spMk id="17" creationId="{6961495E-D696-C13A-894A-80BD2D463748}"/>
          </ac:spMkLst>
        </pc:spChg>
        <pc:spChg chg="mod">
          <ac:chgData name="Martin Gay" userId="effef890-0467-4c94-b4d2-7294662a10b1" providerId="ADAL" clId="{ECDD5918-DE3F-4001-91A9-408F56DE9604}" dt="2025-09-17T11:48:54.247" v="199" actId="688"/>
          <ac:spMkLst>
            <pc:docMk/>
            <pc:sldMk cId="1433375404" sldId="292"/>
            <ac:spMk id="33" creationId="{DB15CF8E-50A9-AF72-FFFC-2DE684DBAFCF}"/>
          </ac:spMkLst>
        </pc:spChg>
        <pc:picChg chg="del">
          <ac:chgData name="Martin Gay" userId="effef890-0467-4c94-b4d2-7294662a10b1" providerId="ADAL" clId="{ECDD5918-DE3F-4001-91A9-408F56DE9604}" dt="2025-09-17T11:39:24.829" v="79" actId="478"/>
          <ac:picMkLst>
            <pc:docMk/>
            <pc:sldMk cId="1433375404" sldId="292"/>
            <ac:picMk id="3" creationId="{48D984CF-9F8A-8EB1-DFBC-26B5FFDF7423}"/>
          </ac:picMkLst>
        </pc:picChg>
        <pc:picChg chg="add mod">
          <ac:chgData name="Martin Gay" userId="effef890-0467-4c94-b4d2-7294662a10b1" providerId="ADAL" clId="{ECDD5918-DE3F-4001-91A9-408F56DE9604}" dt="2025-09-17T11:39:58.574" v="90" actId="1076"/>
          <ac:picMkLst>
            <pc:docMk/>
            <pc:sldMk cId="1433375404" sldId="292"/>
            <ac:picMk id="6" creationId="{FBE957D7-31D8-3259-6F5E-8BC14B920854}"/>
          </ac:picMkLst>
        </pc:picChg>
        <pc:picChg chg="del">
          <ac:chgData name="Martin Gay" userId="effef890-0467-4c94-b4d2-7294662a10b1" providerId="ADAL" clId="{ECDD5918-DE3F-4001-91A9-408F56DE9604}" dt="2025-09-17T11:39:41.667" v="86" actId="478"/>
          <ac:picMkLst>
            <pc:docMk/>
            <pc:sldMk cId="1433375404" sldId="292"/>
            <ac:picMk id="8" creationId="{275446E1-094F-F5E5-4C97-253E7216534C}"/>
          </ac:picMkLst>
        </pc:picChg>
        <pc:picChg chg="add mod">
          <ac:chgData name="Martin Gay" userId="effef890-0467-4c94-b4d2-7294662a10b1" providerId="ADAL" clId="{ECDD5918-DE3F-4001-91A9-408F56DE9604}" dt="2025-09-17T11:39:49.026" v="89" actId="1076"/>
          <ac:picMkLst>
            <pc:docMk/>
            <pc:sldMk cId="1433375404" sldId="292"/>
            <ac:picMk id="10" creationId="{5F70F26D-481A-92FC-5B3A-A526D0D6283F}"/>
          </ac:picMkLst>
        </pc:picChg>
        <pc:cxnChg chg="mod">
          <ac:chgData name="Martin Gay" userId="effef890-0467-4c94-b4d2-7294662a10b1" providerId="ADAL" clId="{ECDD5918-DE3F-4001-91A9-408F56DE9604}" dt="2025-09-17T11:43:12.548" v="125" actId="692"/>
          <ac:cxnSpMkLst>
            <pc:docMk/>
            <pc:sldMk cId="1433375404" sldId="292"/>
            <ac:cxnSpMk id="19" creationId="{3C19450D-E553-2ED1-A3A3-2CACC29C5AD4}"/>
          </ac:cxnSpMkLst>
        </pc:cxnChg>
        <pc:cxnChg chg="mod">
          <ac:chgData name="Martin Gay" userId="effef890-0467-4c94-b4d2-7294662a10b1" providerId="ADAL" clId="{ECDD5918-DE3F-4001-91A9-408F56DE9604}" dt="2025-09-17T11:43:12.548" v="125" actId="692"/>
          <ac:cxnSpMkLst>
            <pc:docMk/>
            <pc:sldMk cId="1433375404" sldId="292"/>
            <ac:cxnSpMk id="22" creationId="{0C590089-C457-4337-FA74-2FF906899818}"/>
          </ac:cxnSpMkLst>
        </pc:cxnChg>
        <pc:cxnChg chg="mod">
          <ac:chgData name="Martin Gay" userId="effef890-0467-4c94-b4d2-7294662a10b1" providerId="ADAL" clId="{ECDD5918-DE3F-4001-91A9-408F56DE9604}" dt="2025-09-17T11:43:12.548" v="125" actId="692"/>
          <ac:cxnSpMkLst>
            <pc:docMk/>
            <pc:sldMk cId="1433375404" sldId="292"/>
            <ac:cxnSpMk id="25" creationId="{239C559E-D22F-B587-134C-20EC51AE11A0}"/>
          </ac:cxnSpMkLst>
        </pc:cxnChg>
        <pc:cxnChg chg="mod">
          <ac:chgData name="Martin Gay" userId="effef890-0467-4c94-b4d2-7294662a10b1" providerId="ADAL" clId="{ECDD5918-DE3F-4001-91A9-408F56DE9604}" dt="2025-09-17T11:43:12.548" v="125" actId="692"/>
          <ac:cxnSpMkLst>
            <pc:docMk/>
            <pc:sldMk cId="1433375404" sldId="292"/>
            <ac:cxnSpMk id="28" creationId="{69BF7FB4-50B9-C6E3-A65C-8CB5331846C9}"/>
          </ac:cxnSpMkLst>
        </pc:cxnChg>
      </pc:sldChg>
      <pc:sldChg chg="addSp delSp modSp add mod">
        <pc:chgData name="Martin Gay" userId="effef890-0467-4c94-b4d2-7294662a10b1" providerId="ADAL" clId="{ECDD5918-DE3F-4001-91A9-408F56DE9604}" dt="2025-09-17T11:48:58.495" v="200" actId="688"/>
        <pc:sldMkLst>
          <pc:docMk/>
          <pc:sldMk cId="1173977434" sldId="293"/>
        </pc:sldMkLst>
        <pc:spChg chg="mod">
          <ac:chgData name="Martin Gay" userId="effef890-0467-4c94-b4d2-7294662a10b1" providerId="ADAL" clId="{ECDD5918-DE3F-4001-91A9-408F56DE9604}" dt="2025-09-17T11:40:36.555" v="93" actId="207"/>
          <ac:spMkLst>
            <pc:docMk/>
            <pc:sldMk cId="1173977434" sldId="293"/>
            <ac:spMk id="16" creationId="{1DCF9E17-1206-F433-82D5-8B59461045B6}"/>
          </ac:spMkLst>
        </pc:spChg>
        <pc:spChg chg="mod">
          <ac:chgData name="Martin Gay" userId="effef890-0467-4c94-b4d2-7294662a10b1" providerId="ADAL" clId="{ECDD5918-DE3F-4001-91A9-408F56DE9604}" dt="2025-09-17T11:40:39.535" v="94" actId="207"/>
          <ac:spMkLst>
            <pc:docMk/>
            <pc:sldMk cId="1173977434" sldId="293"/>
            <ac:spMk id="17" creationId="{63B32C9C-AFD7-7ACA-0C1E-26A150D1082B}"/>
          </ac:spMkLst>
        </pc:spChg>
        <pc:spChg chg="mod">
          <ac:chgData name="Martin Gay" userId="effef890-0467-4c94-b4d2-7294662a10b1" providerId="ADAL" clId="{ECDD5918-DE3F-4001-91A9-408F56DE9604}" dt="2025-09-17T11:40:43.839" v="97"/>
          <ac:spMkLst>
            <pc:docMk/>
            <pc:sldMk cId="1173977434" sldId="293"/>
            <ac:spMk id="20" creationId="{E66FD0B7-25C5-C1DA-3902-17B819B3C0B8}"/>
          </ac:spMkLst>
        </pc:spChg>
        <pc:spChg chg="mod">
          <ac:chgData name="Martin Gay" userId="effef890-0467-4c94-b4d2-7294662a10b1" providerId="ADAL" clId="{ECDD5918-DE3F-4001-91A9-408F56DE9604}" dt="2025-09-17T11:48:58.495" v="200" actId="688"/>
          <ac:spMkLst>
            <pc:docMk/>
            <pc:sldMk cId="1173977434" sldId="293"/>
            <ac:spMk id="33" creationId="{D17E2CF5-0EAF-8342-BBAF-56AFF49D2214}"/>
          </ac:spMkLst>
        </pc:spChg>
        <pc:grpChg chg="add mod">
          <ac:chgData name="Martin Gay" userId="effef890-0467-4c94-b4d2-7294662a10b1" providerId="ADAL" clId="{ECDD5918-DE3F-4001-91A9-408F56DE9604}" dt="2025-09-17T11:40:59.560" v="101" actId="14100"/>
          <ac:grpSpMkLst>
            <pc:docMk/>
            <pc:sldMk cId="1173977434" sldId="293"/>
            <ac:grpSpMk id="3" creationId="{0292BEB2-2F2A-278A-60C1-63FF42240B6C}"/>
          </ac:grpSpMkLst>
        </pc:grpChg>
        <pc:picChg chg="del">
          <ac:chgData name="Martin Gay" userId="effef890-0467-4c94-b4d2-7294662a10b1" providerId="ADAL" clId="{ECDD5918-DE3F-4001-91A9-408F56DE9604}" dt="2025-09-17T11:40:43.022" v="96" actId="478"/>
          <ac:picMkLst>
            <pc:docMk/>
            <pc:sldMk cId="1173977434" sldId="293"/>
            <ac:picMk id="6" creationId="{DEC7279C-707D-B4B8-6B00-BCE889054D25}"/>
          </ac:picMkLst>
        </pc:picChg>
        <pc:picChg chg="mod">
          <ac:chgData name="Martin Gay" userId="effef890-0467-4c94-b4d2-7294662a10b1" providerId="ADAL" clId="{ECDD5918-DE3F-4001-91A9-408F56DE9604}" dt="2025-09-17T11:40:43.839" v="97"/>
          <ac:picMkLst>
            <pc:docMk/>
            <pc:sldMk cId="1173977434" sldId="293"/>
            <ac:picMk id="8" creationId="{28E719A7-2361-4ED4-2909-BD9B71AD6150}"/>
          </ac:picMkLst>
        </pc:picChg>
        <pc:picChg chg="mod">
          <ac:chgData name="Martin Gay" userId="effef890-0467-4c94-b4d2-7294662a10b1" providerId="ADAL" clId="{ECDD5918-DE3F-4001-91A9-408F56DE9604}" dt="2025-09-17T11:40:43.839" v="97"/>
          <ac:picMkLst>
            <pc:docMk/>
            <pc:sldMk cId="1173977434" sldId="293"/>
            <ac:picMk id="9" creationId="{83F03CA1-7A92-9C84-54C0-3242EFFC6B9E}"/>
          </ac:picMkLst>
        </pc:picChg>
        <pc:picChg chg="del">
          <ac:chgData name="Martin Gay" userId="effef890-0467-4c94-b4d2-7294662a10b1" providerId="ADAL" clId="{ECDD5918-DE3F-4001-91A9-408F56DE9604}" dt="2025-09-17T11:40:42.487" v="95" actId="478"/>
          <ac:picMkLst>
            <pc:docMk/>
            <pc:sldMk cId="1173977434" sldId="293"/>
            <ac:picMk id="10" creationId="{0B6186BF-CC9A-5279-C14E-D13AF8C11440}"/>
          </ac:picMkLst>
        </pc:picChg>
        <pc:cxnChg chg="mod">
          <ac:chgData name="Martin Gay" userId="effef890-0467-4c94-b4d2-7294662a10b1" providerId="ADAL" clId="{ECDD5918-DE3F-4001-91A9-408F56DE9604}" dt="2025-09-17T11:43:22.949" v="127" actId="692"/>
          <ac:cxnSpMkLst>
            <pc:docMk/>
            <pc:sldMk cId="1173977434" sldId="293"/>
            <ac:cxnSpMk id="19" creationId="{F8AEDF12-7843-3C4E-1174-6F7D4D0E49FC}"/>
          </ac:cxnSpMkLst>
        </pc:cxnChg>
        <pc:cxnChg chg="mod">
          <ac:chgData name="Martin Gay" userId="effef890-0467-4c94-b4d2-7294662a10b1" providerId="ADAL" clId="{ECDD5918-DE3F-4001-91A9-408F56DE9604}" dt="2025-09-17T11:43:22.949" v="127" actId="692"/>
          <ac:cxnSpMkLst>
            <pc:docMk/>
            <pc:sldMk cId="1173977434" sldId="293"/>
            <ac:cxnSpMk id="22" creationId="{4DBC59EF-2438-01A9-7D21-D44261E9B37F}"/>
          </ac:cxnSpMkLst>
        </pc:cxnChg>
        <pc:cxnChg chg="mod">
          <ac:chgData name="Martin Gay" userId="effef890-0467-4c94-b4d2-7294662a10b1" providerId="ADAL" clId="{ECDD5918-DE3F-4001-91A9-408F56DE9604}" dt="2025-09-17T11:43:22.949" v="127" actId="692"/>
          <ac:cxnSpMkLst>
            <pc:docMk/>
            <pc:sldMk cId="1173977434" sldId="293"/>
            <ac:cxnSpMk id="25" creationId="{99EA66D5-B757-0D92-963A-42ACD44B4D48}"/>
          </ac:cxnSpMkLst>
        </pc:cxnChg>
        <pc:cxnChg chg="mod">
          <ac:chgData name="Martin Gay" userId="effef890-0467-4c94-b4d2-7294662a10b1" providerId="ADAL" clId="{ECDD5918-DE3F-4001-91A9-408F56DE9604}" dt="2025-09-17T11:43:22.949" v="127" actId="692"/>
          <ac:cxnSpMkLst>
            <pc:docMk/>
            <pc:sldMk cId="1173977434" sldId="293"/>
            <ac:cxnSpMk id="28" creationId="{DE346EBB-C56F-A42C-9713-24DFF7E3EA02}"/>
          </ac:cxnSpMkLst>
        </pc:cxnChg>
      </pc:sldChg>
      <pc:sldChg chg="addSp delSp modSp add mod">
        <pc:chgData name="Martin Gay" userId="effef890-0467-4c94-b4d2-7294662a10b1" providerId="ADAL" clId="{ECDD5918-DE3F-4001-91A9-408F56DE9604}" dt="2025-09-17T11:49:02.206" v="201" actId="688"/>
        <pc:sldMkLst>
          <pc:docMk/>
          <pc:sldMk cId="1598207203" sldId="294"/>
        </pc:sldMkLst>
        <pc:spChg chg="mod">
          <ac:chgData name="Martin Gay" userId="effef890-0467-4c94-b4d2-7294662a10b1" providerId="ADAL" clId="{ECDD5918-DE3F-4001-91A9-408F56DE9604}" dt="2025-09-17T11:41:28.958" v="105" actId="207"/>
          <ac:spMkLst>
            <pc:docMk/>
            <pc:sldMk cId="1598207203" sldId="294"/>
            <ac:spMk id="12" creationId="{4F8183A4-DDB1-7CF6-610C-E7D9FF5F1120}"/>
          </ac:spMkLst>
        </pc:spChg>
        <pc:spChg chg="mod">
          <ac:chgData name="Martin Gay" userId="effef890-0467-4c94-b4d2-7294662a10b1" providerId="ADAL" clId="{ECDD5918-DE3F-4001-91A9-408F56DE9604}" dt="2025-09-17T11:41:24.101" v="104" actId="207"/>
          <ac:spMkLst>
            <pc:docMk/>
            <pc:sldMk cId="1598207203" sldId="294"/>
            <ac:spMk id="16" creationId="{05112FD5-FBB3-9FC6-5DD9-ED5707F134E1}"/>
          </ac:spMkLst>
        </pc:spChg>
        <pc:spChg chg="add mod">
          <ac:chgData name="Martin Gay" userId="effef890-0467-4c94-b4d2-7294662a10b1" providerId="ADAL" clId="{ECDD5918-DE3F-4001-91A9-408F56DE9604}" dt="2025-09-17T11:48:15.413" v="196" actId="207"/>
          <ac:spMkLst>
            <pc:docMk/>
            <pc:sldMk cId="1598207203" sldId="294"/>
            <ac:spMk id="24" creationId="{66B87FBA-531C-A32F-8352-29654A29AB49}"/>
          </ac:spMkLst>
        </pc:spChg>
        <pc:spChg chg="mod">
          <ac:chgData name="Martin Gay" userId="effef890-0467-4c94-b4d2-7294662a10b1" providerId="ADAL" clId="{ECDD5918-DE3F-4001-91A9-408F56DE9604}" dt="2025-09-17T11:49:02.206" v="201" actId="688"/>
          <ac:spMkLst>
            <pc:docMk/>
            <pc:sldMk cId="1598207203" sldId="294"/>
            <ac:spMk id="33" creationId="{2F600821-85FF-1136-EB4E-139EA9A0CA7F}"/>
          </ac:spMkLst>
        </pc:spChg>
        <pc:grpChg chg="del">
          <ac:chgData name="Martin Gay" userId="effef890-0467-4c94-b4d2-7294662a10b1" providerId="ADAL" clId="{ECDD5918-DE3F-4001-91A9-408F56DE9604}" dt="2025-09-17T11:41:34.702" v="106" actId="478"/>
          <ac:grpSpMkLst>
            <pc:docMk/>
            <pc:sldMk cId="1598207203" sldId="294"/>
            <ac:grpSpMk id="3" creationId="{C97DDD10-BCFB-F127-BB01-6CE4A0320616}"/>
          </ac:grpSpMkLst>
        </pc:grpChg>
        <pc:grpChg chg="add mod">
          <ac:chgData name="Martin Gay" userId="effef890-0467-4c94-b4d2-7294662a10b1" providerId="ADAL" clId="{ECDD5918-DE3F-4001-91A9-408F56DE9604}" dt="2025-09-17T11:41:41.380" v="110" actId="1076"/>
          <ac:grpSpMkLst>
            <pc:docMk/>
            <pc:sldMk cId="1598207203" sldId="294"/>
            <ac:grpSpMk id="6" creationId="{491C6038-CD9B-8608-4A7D-152B538A3763}"/>
          </ac:grpSpMkLst>
        </pc:grpChg>
        <pc:picChg chg="mod">
          <ac:chgData name="Martin Gay" userId="effef890-0467-4c94-b4d2-7294662a10b1" providerId="ADAL" clId="{ECDD5918-DE3F-4001-91A9-408F56DE9604}" dt="2025-09-17T11:41:34.984" v="107"/>
          <ac:picMkLst>
            <pc:docMk/>
            <pc:sldMk cId="1598207203" sldId="294"/>
            <ac:picMk id="10" creationId="{BF2ED609-7D66-8D11-308E-11BBB90831FB}"/>
          </ac:picMkLst>
        </pc:picChg>
        <pc:picChg chg="mod">
          <ac:chgData name="Martin Gay" userId="effef890-0467-4c94-b4d2-7294662a10b1" providerId="ADAL" clId="{ECDD5918-DE3F-4001-91A9-408F56DE9604}" dt="2025-09-17T11:48:00.597" v="192" actId="1076"/>
          <ac:picMkLst>
            <pc:docMk/>
            <pc:sldMk cId="1598207203" sldId="294"/>
            <ac:picMk id="23" creationId="{1E0590B7-375C-C9D6-72E0-4B1FDFA2A069}"/>
          </ac:picMkLst>
        </pc:picChg>
        <pc:cxnChg chg="mod">
          <ac:chgData name="Martin Gay" userId="effef890-0467-4c94-b4d2-7294662a10b1" providerId="ADAL" clId="{ECDD5918-DE3F-4001-91A9-408F56DE9604}" dt="2025-09-17T11:43:37.979" v="129" actId="692"/>
          <ac:cxnSpMkLst>
            <pc:docMk/>
            <pc:sldMk cId="1598207203" sldId="294"/>
            <ac:cxnSpMk id="19" creationId="{12DD6121-582C-3015-EC22-C02C3E674478}"/>
          </ac:cxnSpMkLst>
        </pc:cxnChg>
        <pc:cxnChg chg="mod">
          <ac:chgData name="Martin Gay" userId="effef890-0467-4c94-b4d2-7294662a10b1" providerId="ADAL" clId="{ECDD5918-DE3F-4001-91A9-408F56DE9604}" dt="2025-09-17T11:43:37.979" v="129" actId="692"/>
          <ac:cxnSpMkLst>
            <pc:docMk/>
            <pc:sldMk cId="1598207203" sldId="294"/>
            <ac:cxnSpMk id="22" creationId="{0714B38A-1C50-8535-AE7B-6B4308E40A38}"/>
          </ac:cxnSpMkLst>
        </pc:cxnChg>
        <pc:cxnChg chg="mod">
          <ac:chgData name="Martin Gay" userId="effef890-0467-4c94-b4d2-7294662a10b1" providerId="ADAL" clId="{ECDD5918-DE3F-4001-91A9-408F56DE9604}" dt="2025-09-17T11:43:37.979" v="129" actId="692"/>
          <ac:cxnSpMkLst>
            <pc:docMk/>
            <pc:sldMk cId="1598207203" sldId="294"/>
            <ac:cxnSpMk id="25" creationId="{2F890A33-6F16-DA0F-C197-BC69743AEBC7}"/>
          </ac:cxnSpMkLst>
        </pc:cxnChg>
        <pc:cxnChg chg="mod">
          <ac:chgData name="Martin Gay" userId="effef890-0467-4c94-b4d2-7294662a10b1" providerId="ADAL" clId="{ECDD5918-DE3F-4001-91A9-408F56DE9604}" dt="2025-09-17T11:43:37.979" v="129" actId="692"/>
          <ac:cxnSpMkLst>
            <pc:docMk/>
            <pc:sldMk cId="1598207203" sldId="294"/>
            <ac:cxnSpMk id="28" creationId="{93BA4373-001A-E3CE-F86B-3CBF1D752853}"/>
          </ac:cxnSpMkLst>
        </pc:cxnChg>
      </pc:sldChg>
      <pc:sldChg chg="addSp delSp modSp add mod">
        <pc:chgData name="Martin Gay" userId="effef890-0467-4c94-b4d2-7294662a10b1" providerId="ADAL" clId="{ECDD5918-DE3F-4001-91A9-408F56DE9604}" dt="2025-09-17T11:49:06.574" v="202" actId="688"/>
        <pc:sldMkLst>
          <pc:docMk/>
          <pc:sldMk cId="192180051" sldId="295"/>
        </pc:sldMkLst>
        <pc:spChg chg="mod">
          <ac:chgData name="Martin Gay" userId="effef890-0467-4c94-b4d2-7294662a10b1" providerId="ADAL" clId="{ECDD5918-DE3F-4001-91A9-408F56DE9604}" dt="2025-09-17T11:42:04.318" v="115" actId="207"/>
          <ac:spMkLst>
            <pc:docMk/>
            <pc:sldMk cId="192180051" sldId="295"/>
            <ac:spMk id="12" creationId="{30318D2A-F5A3-7FD8-F420-108381C2B8D0}"/>
          </ac:spMkLst>
        </pc:spChg>
        <pc:spChg chg="mod">
          <ac:chgData name="Martin Gay" userId="effef890-0467-4c94-b4d2-7294662a10b1" providerId="ADAL" clId="{ECDD5918-DE3F-4001-91A9-408F56DE9604}" dt="2025-09-17T11:42:01.292" v="114" actId="207"/>
          <ac:spMkLst>
            <pc:docMk/>
            <pc:sldMk cId="192180051" sldId="295"/>
            <ac:spMk id="14" creationId="{49EA10EB-8ACA-1F9A-13EC-EB1A6BCD71C3}"/>
          </ac:spMkLst>
        </pc:spChg>
        <pc:spChg chg="mod">
          <ac:chgData name="Martin Gay" userId="effef890-0467-4c94-b4d2-7294662a10b1" providerId="ADAL" clId="{ECDD5918-DE3F-4001-91A9-408F56DE9604}" dt="2025-09-17T11:42:01.292" v="114" actId="207"/>
          <ac:spMkLst>
            <pc:docMk/>
            <pc:sldMk cId="192180051" sldId="295"/>
            <ac:spMk id="15" creationId="{59162B07-10EA-D514-94DC-D7B2C2AD56E5}"/>
          </ac:spMkLst>
        </pc:spChg>
        <pc:spChg chg="mod">
          <ac:chgData name="Martin Gay" userId="effef890-0467-4c94-b4d2-7294662a10b1" providerId="ADAL" clId="{ECDD5918-DE3F-4001-91A9-408F56DE9604}" dt="2025-09-17T11:49:06.574" v="202" actId="688"/>
          <ac:spMkLst>
            <pc:docMk/>
            <pc:sldMk cId="192180051" sldId="295"/>
            <ac:spMk id="33" creationId="{205499A9-33CF-4249-D964-4A55FD76A654}"/>
          </ac:spMkLst>
        </pc:spChg>
        <pc:grpChg chg="del">
          <ac:chgData name="Martin Gay" userId="effef890-0467-4c94-b4d2-7294662a10b1" providerId="ADAL" clId="{ECDD5918-DE3F-4001-91A9-408F56DE9604}" dt="2025-09-17T11:41:55.082" v="113" actId="478"/>
          <ac:grpSpMkLst>
            <pc:docMk/>
            <pc:sldMk cId="192180051" sldId="295"/>
            <ac:grpSpMk id="6" creationId="{AB7E3716-2C1F-59CB-C987-EA6E92CCEFC4}"/>
          </ac:grpSpMkLst>
        </pc:grpChg>
        <pc:picChg chg="add mod">
          <ac:chgData name="Martin Gay" userId="effef890-0467-4c94-b4d2-7294662a10b1" providerId="ADAL" clId="{ECDD5918-DE3F-4001-91A9-408F56DE9604}" dt="2025-09-17T11:43:50.126" v="131" actId="1076"/>
          <ac:picMkLst>
            <pc:docMk/>
            <pc:sldMk cId="192180051" sldId="295"/>
            <ac:picMk id="3" creationId="{9BB30BF4-5153-2B41-3B47-6FEB327DDD62}"/>
          </ac:picMkLst>
        </pc:picChg>
        <pc:picChg chg="add mod modCrop">
          <ac:chgData name="Martin Gay" userId="effef890-0467-4c94-b4d2-7294662a10b1" providerId="ADAL" clId="{ECDD5918-DE3F-4001-91A9-408F56DE9604}" dt="2025-09-17T11:44:08.725" v="136" actId="1076"/>
          <ac:picMkLst>
            <pc:docMk/>
            <pc:sldMk cId="192180051" sldId="295"/>
            <ac:picMk id="8" creationId="{C437A354-FF55-02BE-8645-59FD390F21D8}"/>
          </ac:picMkLst>
        </pc:picChg>
        <pc:cxnChg chg="mod">
          <ac:chgData name="Martin Gay" userId="effef890-0467-4c94-b4d2-7294662a10b1" providerId="ADAL" clId="{ECDD5918-DE3F-4001-91A9-408F56DE9604}" dt="2025-09-17T11:42:20.040" v="117" actId="692"/>
          <ac:cxnSpMkLst>
            <pc:docMk/>
            <pc:sldMk cId="192180051" sldId="295"/>
            <ac:cxnSpMk id="19" creationId="{73E36D04-AAD4-93D8-98B5-0B1D911DAC21}"/>
          </ac:cxnSpMkLst>
        </pc:cxnChg>
        <pc:cxnChg chg="mod">
          <ac:chgData name="Martin Gay" userId="effef890-0467-4c94-b4d2-7294662a10b1" providerId="ADAL" clId="{ECDD5918-DE3F-4001-91A9-408F56DE9604}" dt="2025-09-17T11:42:20.040" v="117" actId="692"/>
          <ac:cxnSpMkLst>
            <pc:docMk/>
            <pc:sldMk cId="192180051" sldId="295"/>
            <ac:cxnSpMk id="22" creationId="{FE2E7495-90B2-97F3-65A1-2D9D0F4B0462}"/>
          </ac:cxnSpMkLst>
        </pc:cxnChg>
        <pc:cxnChg chg="mod">
          <ac:chgData name="Martin Gay" userId="effef890-0467-4c94-b4d2-7294662a10b1" providerId="ADAL" clId="{ECDD5918-DE3F-4001-91A9-408F56DE9604}" dt="2025-09-17T11:42:20.040" v="117" actId="692"/>
          <ac:cxnSpMkLst>
            <pc:docMk/>
            <pc:sldMk cId="192180051" sldId="295"/>
            <ac:cxnSpMk id="25" creationId="{F0D1A413-30E5-B23C-894A-96D408A7862D}"/>
          </ac:cxnSpMkLst>
        </pc:cxnChg>
        <pc:cxnChg chg="mod">
          <ac:chgData name="Martin Gay" userId="effef890-0467-4c94-b4d2-7294662a10b1" providerId="ADAL" clId="{ECDD5918-DE3F-4001-91A9-408F56DE9604}" dt="2025-09-17T11:42:20.040" v="117" actId="692"/>
          <ac:cxnSpMkLst>
            <pc:docMk/>
            <pc:sldMk cId="192180051" sldId="295"/>
            <ac:cxnSpMk id="28" creationId="{A4027A7D-2EE9-C69C-43AE-BE4AC979288E}"/>
          </ac:cxnSpMkLst>
        </pc:cxnChg>
      </pc:sldChg>
      <pc:sldChg chg="modSp add mod">
        <pc:chgData name="Martin Gay" userId="effef890-0467-4c94-b4d2-7294662a10b1" providerId="ADAL" clId="{ECDD5918-DE3F-4001-91A9-408F56DE9604}" dt="2025-09-17T11:48:46.022" v="198" actId="688"/>
        <pc:sldMkLst>
          <pc:docMk/>
          <pc:sldMk cId="345990412" sldId="296"/>
        </pc:sldMkLst>
        <pc:spChg chg="mod">
          <ac:chgData name="Martin Gay" userId="effef890-0467-4c94-b4d2-7294662a10b1" providerId="ADAL" clId="{ECDD5918-DE3F-4001-91A9-408F56DE9604}" dt="2025-09-17T11:48:46.022" v="198" actId="688"/>
          <ac:spMkLst>
            <pc:docMk/>
            <pc:sldMk cId="345990412" sldId="296"/>
            <ac:spMk id="33" creationId="{47555C58-EA81-58B5-3D8E-9611EE5C60B3}"/>
          </ac:spMkLst>
        </pc:spChg>
        <pc:cxnChg chg="mod">
          <ac:chgData name="Martin Gay" userId="effef890-0467-4c94-b4d2-7294662a10b1" providerId="ADAL" clId="{ECDD5918-DE3F-4001-91A9-408F56DE9604}" dt="2025-09-17T11:42:54.025" v="123" actId="692"/>
          <ac:cxnSpMkLst>
            <pc:docMk/>
            <pc:sldMk cId="345990412" sldId="296"/>
            <ac:cxnSpMk id="19" creationId="{60E138F1-6E37-B8AE-B787-D361BEBD8BE5}"/>
          </ac:cxnSpMkLst>
        </pc:cxnChg>
        <pc:cxnChg chg="mod">
          <ac:chgData name="Martin Gay" userId="effef890-0467-4c94-b4d2-7294662a10b1" providerId="ADAL" clId="{ECDD5918-DE3F-4001-91A9-408F56DE9604}" dt="2025-09-17T11:42:54.025" v="123" actId="692"/>
          <ac:cxnSpMkLst>
            <pc:docMk/>
            <pc:sldMk cId="345990412" sldId="296"/>
            <ac:cxnSpMk id="22" creationId="{995C8FEE-CA98-866B-E787-712350F46F3A}"/>
          </ac:cxnSpMkLst>
        </pc:cxnChg>
        <pc:cxnChg chg="mod">
          <ac:chgData name="Martin Gay" userId="effef890-0467-4c94-b4d2-7294662a10b1" providerId="ADAL" clId="{ECDD5918-DE3F-4001-91A9-408F56DE9604}" dt="2025-09-17T11:42:54.025" v="123" actId="692"/>
          <ac:cxnSpMkLst>
            <pc:docMk/>
            <pc:sldMk cId="345990412" sldId="296"/>
            <ac:cxnSpMk id="25" creationId="{3739CE2F-4177-46AC-2DAF-6FDE91B98E05}"/>
          </ac:cxnSpMkLst>
        </pc:cxnChg>
        <pc:cxnChg chg="mod">
          <ac:chgData name="Martin Gay" userId="effef890-0467-4c94-b4d2-7294662a10b1" providerId="ADAL" clId="{ECDD5918-DE3F-4001-91A9-408F56DE9604}" dt="2025-09-17T11:42:54.025" v="123" actId="692"/>
          <ac:cxnSpMkLst>
            <pc:docMk/>
            <pc:sldMk cId="345990412" sldId="296"/>
            <ac:cxnSpMk id="28" creationId="{ECE0DEBF-7A72-74F7-EB73-70A20D829BBE}"/>
          </ac:cxnSpMkLst>
        </pc:cxnChg>
      </pc:sldChg>
      <pc:sldChg chg="addSp delSp modSp add mod">
        <pc:chgData name="Martin Gay" userId="effef890-0467-4c94-b4d2-7294662a10b1" providerId="ADAL" clId="{ECDD5918-DE3F-4001-91A9-408F56DE9604}" dt="2025-09-17T11:49:10.134" v="203" actId="688"/>
        <pc:sldMkLst>
          <pc:docMk/>
          <pc:sldMk cId="201477278" sldId="297"/>
        </pc:sldMkLst>
        <pc:spChg chg="add mod">
          <ac:chgData name="Martin Gay" userId="effef890-0467-4c94-b4d2-7294662a10b1" providerId="ADAL" clId="{ECDD5918-DE3F-4001-91A9-408F56DE9604}" dt="2025-09-17T11:45:15.887" v="152" actId="1076"/>
          <ac:spMkLst>
            <pc:docMk/>
            <pc:sldMk cId="201477278" sldId="297"/>
            <ac:spMk id="9" creationId="{B7D6DAD6-DA29-790D-27A8-E59B6C17C44F}"/>
          </ac:spMkLst>
        </pc:spChg>
        <pc:spChg chg="mod">
          <ac:chgData name="Martin Gay" userId="effef890-0467-4c94-b4d2-7294662a10b1" providerId="ADAL" clId="{ECDD5918-DE3F-4001-91A9-408F56DE9604}" dt="2025-09-17T11:44:44.532" v="141" actId="207"/>
          <ac:spMkLst>
            <pc:docMk/>
            <pc:sldMk cId="201477278" sldId="297"/>
            <ac:spMk id="13" creationId="{777979BD-7B60-B616-A8E0-FC6E959AA5FA}"/>
          </ac:spMkLst>
        </pc:spChg>
        <pc:spChg chg="mod">
          <ac:chgData name="Martin Gay" userId="effef890-0467-4c94-b4d2-7294662a10b1" providerId="ADAL" clId="{ECDD5918-DE3F-4001-91A9-408F56DE9604}" dt="2025-09-17T11:44:40.896" v="140" actId="207"/>
          <ac:spMkLst>
            <pc:docMk/>
            <pc:sldMk cId="201477278" sldId="297"/>
            <ac:spMk id="14" creationId="{FE0E7077-48A7-56D0-7C19-6C3CFA55D71A}"/>
          </ac:spMkLst>
        </pc:spChg>
        <pc:spChg chg="mod">
          <ac:chgData name="Martin Gay" userId="effef890-0467-4c94-b4d2-7294662a10b1" providerId="ADAL" clId="{ECDD5918-DE3F-4001-91A9-408F56DE9604}" dt="2025-09-17T11:44:40.896" v="140" actId="207"/>
          <ac:spMkLst>
            <pc:docMk/>
            <pc:sldMk cId="201477278" sldId="297"/>
            <ac:spMk id="15" creationId="{3234C9A8-EF13-FD00-645C-AECADE858386}"/>
          </ac:spMkLst>
        </pc:spChg>
        <pc:spChg chg="mod">
          <ac:chgData name="Martin Gay" userId="effef890-0467-4c94-b4d2-7294662a10b1" providerId="ADAL" clId="{ECDD5918-DE3F-4001-91A9-408F56DE9604}" dt="2025-09-17T11:49:10.134" v="203" actId="688"/>
          <ac:spMkLst>
            <pc:docMk/>
            <pc:sldMk cId="201477278" sldId="297"/>
            <ac:spMk id="33" creationId="{8F4D6061-0324-1E6B-0870-30FD2DB0C8CE}"/>
          </ac:spMkLst>
        </pc:spChg>
        <pc:picChg chg="del">
          <ac:chgData name="Martin Gay" userId="effef890-0467-4c94-b4d2-7294662a10b1" providerId="ADAL" clId="{ECDD5918-DE3F-4001-91A9-408F56DE9604}" dt="2025-09-17T11:44:50.907" v="143" actId="478"/>
          <ac:picMkLst>
            <pc:docMk/>
            <pc:sldMk cId="201477278" sldId="297"/>
            <ac:picMk id="3" creationId="{0C908D30-796A-F90E-6091-AFEBA5DFA6A4}"/>
          </ac:picMkLst>
        </pc:picChg>
        <pc:picChg chg="add mod">
          <ac:chgData name="Martin Gay" userId="effef890-0467-4c94-b4d2-7294662a10b1" providerId="ADAL" clId="{ECDD5918-DE3F-4001-91A9-408F56DE9604}" dt="2025-09-17T11:45:12.780" v="151" actId="14100"/>
          <ac:picMkLst>
            <pc:docMk/>
            <pc:sldMk cId="201477278" sldId="297"/>
            <ac:picMk id="6" creationId="{4D89A9DE-A304-BD7B-123A-BD80B91D7BAB}"/>
          </ac:picMkLst>
        </pc:picChg>
        <pc:picChg chg="del">
          <ac:chgData name="Martin Gay" userId="effef890-0467-4c94-b4d2-7294662a10b1" providerId="ADAL" clId="{ECDD5918-DE3F-4001-91A9-408F56DE9604}" dt="2025-09-17T11:44:50.518" v="142" actId="478"/>
          <ac:picMkLst>
            <pc:docMk/>
            <pc:sldMk cId="201477278" sldId="297"/>
            <ac:picMk id="8" creationId="{1D0CDE42-2ECB-E28C-C0D4-61A858E4F77A}"/>
          </ac:picMkLst>
        </pc:picChg>
      </pc:sldChg>
      <pc:sldChg chg="addSp delSp modSp add mod">
        <pc:chgData name="Martin Gay" userId="effef890-0467-4c94-b4d2-7294662a10b1" providerId="ADAL" clId="{ECDD5918-DE3F-4001-91A9-408F56DE9604}" dt="2025-09-17T11:49:14.405" v="204" actId="688"/>
        <pc:sldMkLst>
          <pc:docMk/>
          <pc:sldMk cId="3745939255" sldId="298"/>
        </pc:sldMkLst>
        <pc:spChg chg="del">
          <ac:chgData name="Martin Gay" userId="effef890-0467-4c94-b4d2-7294662a10b1" providerId="ADAL" clId="{ECDD5918-DE3F-4001-91A9-408F56DE9604}" dt="2025-09-17T11:45:49.669" v="158" actId="478"/>
          <ac:spMkLst>
            <pc:docMk/>
            <pc:sldMk cId="3745939255" sldId="298"/>
            <ac:spMk id="9" creationId="{F3E263F5-3C36-BFE8-ABD0-55D7A83F74D3}"/>
          </ac:spMkLst>
        </pc:spChg>
        <pc:spChg chg="mod">
          <ac:chgData name="Martin Gay" userId="effef890-0467-4c94-b4d2-7294662a10b1" providerId="ADAL" clId="{ECDD5918-DE3F-4001-91A9-408F56DE9604}" dt="2025-09-17T11:45:38.035" v="155" actId="207"/>
          <ac:spMkLst>
            <pc:docMk/>
            <pc:sldMk cId="3745939255" sldId="298"/>
            <ac:spMk id="11" creationId="{2B1F5920-6350-BA05-19A0-27C360F43613}"/>
          </ac:spMkLst>
        </pc:spChg>
        <pc:spChg chg="mod">
          <ac:chgData name="Martin Gay" userId="effef890-0467-4c94-b4d2-7294662a10b1" providerId="ADAL" clId="{ECDD5918-DE3F-4001-91A9-408F56DE9604}" dt="2025-09-17T11:45:41.588" v="156" actId="207"/>
          <ac:spMkLst>
            <pc:docMk/>
            <pc:sldMk cId="3745939255" sldId="298"/>
            <ac:spMk id="13" creationId="{D23BF411-91B3-5E82-4C06-2E399A1D4E0A}"/>
          </ac:spMkLst>
        </pc:spChg>
        <pc:spChg chg="mod">
          <ac:chgData name="Martin Gay" userId="effef890-0467-4c94-b4d2-7294662a10b1" providerId="ADAL" clId="{ECDD5918-DE3F-4001-91A9-408F56DE9604}" dt="2025-09-17T11:49:14.405" v="204" actId="688"/>
          <ac:spMkLst>
            <pc:docMk/>
            <pc:sldMk cId="3745939255" sldId="298"/>
            <ac:spMk id="33" creationId="{3AC3A1E6-54C2-7B50-0AB7-EA6B2D7E333F}"/>
          </ac:spMkLst>
        </pc:spChg>
        <pc:picChg chg="add mod">
          <ac:chgData name="Martin Gay" userId="effef890-0467-4c94-b4d2-7294662a10b1" providerId="ADAL" clId="{ECDD5918-DE3F-4001-91A9-408F56DE9604}" dt="2025-09-17T11:46:11.265" v="169" actId="1076"/>
          <ac:picMkLst>
            <pc:docMk/>
            <pc:sldMk cId="3745939255" sldId="298"/>
            <ac:picMk id="3" creationId="{7929ADA6-B080-C2C1-0E12-E0E04C758DCE}"/>
          </ac:picMkLst>
        </pc:picChg>
        <pc:picChg chg="del">
          <ac:chgData name="Martin Gay" userId="effef890-0467-4c94-b4d2-7294662a10b1" providerId="ADAL" clId="{ECDD5918-DE3F-4001-91A9-408F56DE9604}" dt="2025-09-17T11:45:48.507" v="157" actId="478"/>
          <ac:picMkLst>
            <pc:docMk/>
            <pc:sldMk cId="3745939255" sldId="298"/>
            <ac:picMk id="6" creationId="{9A7B0C4E-750E-166D-4260-5EE213E6F272}"/>
          </ac:picMkLst>
        </pc:picChg>
        <pc:picChg chg="add mod">
          <ac:chgData name="Martin Gay" userId="effef890-0467-4c94-b4d2-7294662a10b1" providerId="ADAL" clId="{ECDD5918-DE3F-4001-91A9-408F56DE9604}" dt="2025-09-17T11:46:15.019" v="170" actId="1076"/>
          <ac:picMkLst>
            <pc:docMk/>
            <pc:sldMk cId="3745939255" sldId="298"/>
            <ac:picMk id="8" creationId="{3F65C88E-209D-FD04-62DD-ABE8A6AE3941}"/>
          </ac:picMkLst>
        </pc:picChg>
      </pc:sldChg>
      <pc:sldChg chg="addSp delSp modSp add mod">
        <pc:chgData name="Martin Gay" userId="effef890-0467-4c94-b4d2-7294662a10b1" providerId="ADAL" clId="{ECDD5918-DE3F-4001-91A9-408F56DE9604}" dt="2025-09-17T11:49:18.368" v="205" actId="688"/>
        <pc:sldMkLst>
          <pc:docMk/>
          <pc:sldMk cId="2352218036" sldId="299"/>
        </pc:sldMkLst>
        <pc:spChg chg="mod">
          <ac:chgData name="Martin Gay" userId="effef890-0467-4c94-b4d2-7294662a10b1" providerId="ADAL" clId="{ECDD5918-DE3F-4001-91A9-408F56DE9604}" dt="2025-09-17T11:46:36.859" v="174" actId="207"/>
          <ac:spMkLst>
            <pc:docMk/>
            <pc:sldMk cId="2352218036" sldId="299"/>
            <ac:spMk id="2" creationId="{778E46DC-88DE-FFB0-DB60-C77F0146D1C3}"/>
          </ac:spMkLst>
        </pc:spChg>
        <pc:spChg chg="mod">
          <ac:chgData name="Martin Gay" userId="effef890-0467-4c94-b4d2-7294662a10b1" providerId="ADAL" clId="{ECDD5918-DE3F-4001-91A9-408F56DE9604}" dt="2025-09-17T11:46:31.673" v="173" actId="207"/>
          <ac:spMkLst>
            <pc:docMk/>
            <pc:sldMk cId="2352218036" sldId="299"/>
            <ac:spMk id="11" creationId="{FCC44967-DB6E-2C49-EE25-DF7687CAB0FE}"/>
          </ac:spMkLst>
        </pc:spChg>
        <pc:spChg chg="add mod">
          <ac:chgData name="Martin Gay" userId="effef890-0467-4c94-b4d2-7294662a10b1" providerId="ADAL" clId="{ECDD5918-DE3F-4001-91A9-408F56DE9604}" dt="2025-09-17T11:47:19.251" v="189" actId="1038"/>
          <ac:spMkLst>
            <pc:docMk/>
            <pc:sldMk cId="2352218036" sldId="299"/>
            <ac:spMk id="20" creationId="{68387695-8A1C-9991-10F4-B1EE62D9AB66}"/>
          </ac:spMkLst>
        </pc:spChg>
        <pc:spChg chg="mod">
          <ac:chgData name="Martin Gay" userId="effef890-0467-4c94-b4d2-7294662a10b1" providerId="ADAL" clId="{ECDD5918-DE3F-4001-91A9-408F56DE9604}" dt="2025-09-17T11:49:18.368" v="205" actId="688"/>
          <ac:spMkLst>
            <pc:docMk/>
            <pc:sldMk cId="2352218036" sldId="299"/>
            <ac:spMk id="33" creationId="{A0C25196-0A40-3766-812A-A91CD4BF4F7F}"/>
          </ac:spMkLst>
        </pc:spChg>
        <pc:picChg chg="add del mod">
          <ac:chgData name="Martin Gay" userId="effef890-0467-4c94-b4d2-7294662a10b1" providerId="ADAL" clId="{ECDD5918-DE3F-4001-91A9-408F56DE9604}" dt="2025-09-17T11:46:55.172" v="176" actId="478"/>
          <ac:picMkLst>
            <pc:docMk/>
            <pc:sldMk cId="2352218036" sldId="299"/>
            <ac:picMk id="6" creationId="{540FE82F-346C-0ADA-1965-86DF9E999681}"/>
          </ac:picMkLst>
        </pc:picChg>
        <pc:picChg chg="mod">
          <ac:chgData name="Martin Gay" userId="effef890-0467-4c94-b4d2-7294662a10b1" providerId="ADAL" clId="{ECDD5918-DE3F-4001-91A9-408F56DE9604}" dt="2025-09-17T11:47:27.812" v="190" actId="2085"/>
          <ac:picMkLst>
            <pc:docMk/>
            <pc:sldMk cId="2352218036" sldId="299"/>
            <ac:picMk id="8" creationId="{0AA4292C-8E39-595E-28F7-FD1C596FB7A0}"/>
          </ac:picMkLst>
        </pc:picChg>
        <pc:picChg chg="add del mod">
          <ac:chgData name="Martin Gay" userId="effef890-0467-4c94-b4d2-7294662a10b1" providerId="ADAL" clId="{ECDD5918-DE3F-4001-91A9-408F56DE9604}" dt="2025-09-17T11:46:56.139" v="177" actId="478"/>
          <ac:picMkLst>
            <pc:docMk/>
            <pc:sldMk cId="2352218036" sldId="299"/>
            <ac:picMk id="9" creationId="{F64188C3-4B45-987E-A9F1-238308EDE794}"/>
          </ac:picMkLst>
        </pc:picChg>
        <pc:picChg chg="add mod">
          <ac:chgData name="Martin Gay" userId="effef890-0467-4c94-b4d2-7294662a10b1" providerId="ADAL" clId="{ECDD5918-DE3F-4001-91A9-408F56DE9604}" dt="2025-09-17T11:47:15.053" v="181" actId="1076"/>
          <ac:picMkLst>
            <pc:docMk/>
            <pc:sldMk cId="2352218036" sldId="299"/>
            <ac:picMk id="10" creationId="{EED21462-C315-5D48-FDC2-CFF227EE93BF}"/>
          </ac:picMkLst>
        </pc:picChg>
      </pc:sldChg>
    </pc:docChg>
  </pc:docChgLst>
  <pc:docChgLst>
    <pc:chgData name="Hangyu Yu" userId="4769b349918564ed" providerId="LiveId" clId="{7724B987-D618-4422-B709-CF94B755D708}"/>
    <pc:docChg chg="undo redo custSel addSld delSld modSld sldOrd">
      <pc:chgData name="Hangyu Yu" userId="4769b349918564ed" providerId="LiveId" clId="{7724B987-D618-4422-B709-CF94B755D708}" dt="2024-09-18T07:05:46.878" v="2208"/>
      <pc:docMkLst>
        <pc:docMk/>
      </pc:docMkLst>
      <pc:sldChg chg="modSp">
        <pc:chgData name="Hangyu Yu" userId="4769b349918564ed" providerId="LiveId" clId="{7724B987-D618-4422-B709-CF94B755D708}" dt="2024-09-18T07:05:46.878" v="2208"/>
        <pc:sldMkLst>
          <pc:docMk/>
          <pc:sldMk cId="413527936" sldId="256"/>
        </pc:sldMkLst>
      </pc:sldChg>
      <pc:sldChg chg="addSp modSp mod">
        <pc:chgData name="Hangyu Yu" userId="4769b349918564ed" providerId="LiveId" clId="{7724B987-D618-4422-B709-CF94B755D708}" dt="2024-09-18T07:05:46.878" v="2208"/>
        <pc:sldMkLst>
          <pc:docMk/>
          <pc:sldMk cId="1530241814" sldId="261"/>
        </pc:sldMkLst>
      </pc:sldChg>
      <pc:sldChg chg="addSp delSp modSp mod">
        <pc:chgData name="Hangyu Yu" userId="4769b349918564ed" providerId="LiveId" clId="{7724B987-D618-4422-B709-CF94B755D708}" dt="2024-09-18T07:05:46.878" v="2208"/>
        <pc:sldMkLst>
          <pc:docMk/>
          <pc:sldMk cId="2318915390" sldId="262"/>
        </pc:sldMkLst>
      </pc:sldChg>
      <pc:sldChg chg="delSp del mod">
        <pc:chgData name="Hangyu Yu" userId="4769b349918564ed" providerId="LiveId" clId="{7724B987-D618-4422-B709-CF94B755D708}" dt="2024-09-17T09:43:49.035" v="407" actId="47"/>
        <pc:sldMkLst>
          <pc:docMk/>
          <pc:sldMk cId="4229111610" sldId="263"/>
        </pc:sldMkLst>
      </pc:sldChg>
      <pc:sldChg chg="del">
        <pc:chgData name="Hangyu Yu" userId="4769b349918564ed" providerId="LiveId" clId="{7724B987-D618-4422-B709-CF94B755D708}" dt="2024-09-17T09:56:32.369" v="600" actId="47"/>
        <pc:sldMkLst>
          <pc:docMk/>
          <pc:sldMk cId="949280163" sldId="264"/>
        </pc:sldMkLst>
      </pc:sldChg>
      <pc:sldChg chg="del">
        <pc:chgData name="Hangyu Yu" userId="4769b349918564ed" providerId="LiveId" clId="{7724B987-D618-4422-B709-CF94B755D708}" dt="2024-09-17T09:56:34.549" v="601" actId="47"/>
        <pc:sldMkLst>
          <pc:docMk/>
          <pc:sldMk cId="995584834" sldId="265"/>
        </pc:sldMkLst>
      </pc:sldChg>
      <pc:sldChg chg="addSp delSp modSp mod">
        <pc:chgData name="Hangyu Yu" userId="4769b349918564ed" providerId="LiveId" clId="{7724B987-D618-4422-B709-CF94B755D708}" dt="2024-09-18T07:05:46.878" v="2208"/>
        <pc:sldMkLst>
          <pc:docMk/>
          <pc:sldMk cId="3916095367" sldId="266"/>
        </pc:sldMkLst>
      </pc:sldChg>
      <pc:sldChg chg="del">
        <pc:chgData name="Hangyu Yu" userId="4769b349918564ed" providerId="LiveId" clId="{7724B987-D618-4422-B709-CF94B755D708}" dt="2024-09-17T10:13:39.098" v="1260" actId="47"/>
        <pc:sldMkLst>
          <pc:docMk/>
          <pc:sldMk cId="1063378294" sldId="267"/>
        </pc:sldMkLst>
      </pc:sldChg>
      <pc:sldChg chg="del">
        <pc:chgData name="Hangyu Yu" userId="4769b349918564ed" providerId="LiveId" clId="{7724B987-D618-4422-B709-CF94B755D708}" dt="2024-09-17T10:13:38.517" v="1259" actId="47"/>
        <pc:sldMkLst>
          <pc:docMk/>
          <pc:sldMk cId="3972855546" sldId="268"/>
        </pc:sldMkLst>
      </pc:sldChg>
      <pc:sldChg chg="delSp add del mod">
        <pc:chgData name="Hangyu Yu" userId="4769b349918564ed" providerId="LiveId" clId="{7724B987-D618-4422-B709-CF94B755D708}" dt="2024-09-17T09:40:27.759" v="357" actId="47"/>
        <pc:sldMkLst>
          <pc:docMk/>
          <pc:sldMk cId="2493125248" sldId="269"/>
        </pc:sldMkLst>
      </pc:sldChg>
      <pc:sldChg chg="addSp delSp modSp add mod">
        <pc:chgData name="Hangyu Yu" userId="4769b349918564ed" providerId="LiveId" clId="{7724B987-D618-4422-B709-CF94B755D708}" dt="2024-09-18T07:05:46.878" v="2208"/>
        <pc:sldMkLst>
          <pc:docMk/>
          <pc:sldMk cId="1371272681" sldId="270"/>
        </pc:sldMkLst>
      </pc:sldChg>
      <pc:sldChg chg="addSp delSp modSp add del mod">
        <pc:chgData name="Hangyu Yu" userId="4769b349918564ed" providerId="LiveId" clId="{7724B987-D618-4422-B709-CF94B755D708}" dt="2024-09-17T09:49:24.605" v="455" actId="47"/>
        <pc:sldMkLst>
          <pc:docMk/>
          <pc:sldMk cId="2098219420" sldId="271"/>
        </pc:sldMkLst>
      </pc:sldChg>
      <pc:sldChg chg="addSp delSp modSp add del mod">
        <pc:chgData name="Hangyu Yu" userId="4769b349918564ed" providerId="LiveId" clId="{7724B987-D618-4422-B709-CF94B755D708}" dt="2024-09-17T09:51:02.300" v="511" actId="47"/>
        <pc:sldMkLst>
          <pc:docMk/>
          <pc:sldMk cId="277564851" sldId="272"/>
        </pc:sldMkLst>
      </pc:sldChg>
      <pc:sldChg chg="add del">
        <pc:chgData name="Hangyu Yu" userId="4769b349918564ed" providerId="LiveId" clId="{7724B987-D618-4422-B709-CF94B755D708}" dt="2024-09-17T09:43:47.042" v="406"/>
        <pc:sldMkLst>
          <pc:docMk/>
          <pc:sldMk cId="2084292619" sldId="273"/>
        </pc:sldMkLst>
      </pc:sldChg>
      <pc:sldChg chg="addSp delSp modSp add del mod">
        <pc:chgData name="Hangyu Yu" userId="4769b349918564ed" providerId="LiveId" clId="{7724B987-D618-4422-B709-CF94B755D708}" dt="2024-09-17T09:51:03.914" v="512" actId="47"/>
        <pc:sldMkLst>
          <pc:docMk/>
          <pc:sldMk cId="3500281139" sldId="273"/>
        </pc:sldMkLst>
      </pc:sldChg>
      <pc:sldChg chg="addSp delSp modSp add del mod">
        <pc:chgData name="Hangyu Yu" userId="4769b349918564ed" providerId="LiveId" clId="{7724B987-D618-4422-B709-CF94B755D708}" dt="2024-09-18T07:05:46.878" v="2208"/>
        <pc:sldMkLst>
          <pc:docMk/>
          <pc:sldMk cId="445705004" sldId="274"/>
        </pc:sldMkLst>
      </pc:sldChg>
      <pc:sldChg chg="addSp delSp modSp add del mod">
        <pc:chgData name="Hangyu Yu" userId="4769b349918564ed" providerId="LiveId" clId="{7724B987-D618-4422-B709-CF94B755D708}" dt="2024-09-18T07:05:46.878" v="2208"/>
        <pc:sldMkLst>
          <pc:docMk/>
          <pc:sldMk cId="2889536460" sldId="275"/>
        </pc:sldMkLst>
      </pc:sldChg>
      <pc:sldChg chg="addSp delSp modSp add mod">
        <pc:chgData name="Hangyu Yu" userId="4769b349918564ed" providerId="LiveId" clId="{7724B987-D618-4422-B709-CF94B755D708}" dt="2024-09-18T07:05:46.878" v="2208"/>
        <pc:sldMkLst>
          <pc:docMk/>
          <pc:sldMk cId="654890491" sldId="276"/>
        </pc:sldMkLst>
      </pc:sldChg>
      <pc:sldChg chg="modSp add mod">
        <pc:chgData name="Hangyu Yu" userId="4769b349918564ed" providerId="LiveId" clId="{7724B987-D618-4422-B709-CF94B755D708}" dt="2024-09-18T07:05:46.878" v="2208"/>
        <pc:sldMkLst>
          <pc:docMk/>
          <pc:sldMk cId="35751536" sldId="277"/>
        </pc:sldMkLst>
      </pc:sldChg>
      <pc:sldChg chg="addSp modSp add mod">
        <pc:chgData name="Hangyu Yu" userId="4769b349918564ed" providerId="LiveId" clId="{7724B987-D618-4422-B709-CF94B755D708}" dt="2024-09-18T07:05:46.878" v="2208"/>
        <pc:sldMkLst>
          <pc:docMk/>
          <pc:sldMk cId="4219557889" sldId="278"/>
        </pc:sldMkLst>
      </pc:sldChg>
      <pc:sldChg chg="addSp modSp add mod ord">
        <pc:chgData name="Hangyu Yu" userId="4769b349918564ed" providerId="LiveId" clId="{7724B987-D618-4422-B709-CF94B755D708}" dt="2024-09-18T07:05:46.878" v="2208"/>
        <pc:sldMkLst>
          <pc:docMk/>
          <pc:sldMk cId="2803507688" sldId="279"/>
        </pc:sldMkLst>
      </pc:sldChg>
      <pc:sldChg chg="addSp delSp modSp add mod">
        <pc:chgData name="Hangyu Yu" userId="4769b349918564ed" providerId="LiveId" clId="{7724B987-D618-4422-B709-CF94B755D708}" dt="2024-09-18T07:05:46.878" v="2208"/>
        <pc:sldMkLst>
          <pc:docMk/>
          <pc:sldMk cId="706957094" sldId="280"/>
        </pc:sldMkLst>
      </pc:sldChg>
      <pc:sldChg chg="addSp delSp modSp add mod">
        <pc:chgData name="Hangyu Yu" userId="4769b349918564ed" providerId="LiveId" clId="{7724B987-D618-4422-B709-CF94B755D708}" dt="2024-09-18T07:05:46.878" v="2208"/>
        <pc:sldMkLst>
          <pc:docMk/>
          <pc:sldMk cId="725666463" sldId="281"/>
        </pc:sldMkLst>
      </pc:sldChg>
      <pc:sldChg chg="addSp delSp modSp add del mod">
        <pc:chgData name="Hangyu Yu" userId="4769b349918564ed" providerId="LiveId" clId="{7724B987-D618-4422-B709-CF94B755D708}" dt="2024-09-17T10:16:53.396" v="1356" actId="47"/>
        <pc:sldMkLst>
          <pc:docMk/>
          <pc:sldMk cId="529652945" sldId="282"/>
        </pc:sldMkLst>
      </pc:sldChg>
      <pc:sldChg chg="addSp modSp add mod ord">
        <pc:chgData name="Hangyu Yu" userId="4769b349918564ed" providerId="LiveId" clId="{7724B987-D618-4422-B709-CF94B755D708}" dt="2024-09-18T07:05:46.878" v="2208"/>
        <pc:sldMkLst>
          <pc:docMk/>
          <pc:sldMk cId="339202648" sldId="283"/>
        </pc:sldMkLst>
      </pc:sldChg>
      <pc:sldChg chg="addSp delSp modSp add mod">
        <pc:chgData name="Hangyu Yu" userId="4769b349918564ed" providerId="LiveId" clId="{7724B987-D618-4422-B709-CF94B755D708}" dt="2024-09-18T07:05:46.878" v="2208"/>
        <pc:sldMkLst>
          <pc:docMk/>
          <pc:sldMk cId="1638803371" sldId="284"/>
        </pc:sldMkLst>
      </pc:sldChg>
      <pc:sldChg chg="addSp delSp modSp add mod">
        <pc:chgData name="Hangyu Yu" userId="4769b349918564ed" providerId="LiveId" clId="{7724B987-D618-4422-B709-CF94B755D708}" dt="2024-09-18T07:05:46.878" v="2208"/>
        <pc:sldMkLst>
          <pc:docMk/>
          <pc:sldMk cId="1875306901" sldId="285"/>
        </pc:sldMkLst>
      </pc:sldChg>
      <pc:sldChg chg="add del">
        <pc:chgData name="Hangyu Yu" userId="4769b349918564ed" providerId="LiveId" clId="{7724B987-D618-4422-B709-CF94B755D708}" dt="2024-09-17T10:18:07.889" v="1388" actId="47"/>
        <pc:sldMkLst>
          <pc:docMk/>
          <pc:sldMk cId="2806231571" sldId="285"/>
        </pc:sldMkLst>
      </pc:sldChg>
      <pc:sldChg chg="addSp delSp modSp add mod">
        <pc:chgData name="Hangyu Yu" userId="4769b349918564ed" providerId="LiveId" clId="{7724B987-D618-4422-B709-CF94B755D708}" dt="2024-09-18T07:05:46.878" v="2208"/>
        <pc:sldMkLst>
          <pc:docMk/>
          <pc:sldMk cId="154521058" sldId="286"/>
        </pc:sldMkLst>
      </pc:sldChg>
      <pc:sldChg chg="addSp delSp modSp add mod">
        <pc:chgData name="Hangyu Yu" userId="4769b349918564ed" providerId="LiveId" clId="{7724B987-D618-4422-B709-CF94B755D708}" dt="2024-09-18T07:05:46.878" v="2208"/>
        <pc:sldMkLst>
          <pc:docMk/>
          <pc:sldMk cId="3132138733" sldId="287"/>
        </pc:sldMkLst>
      </pc:sldChg>
      <pc:sldChg chg="add del">
        <pc:chgData name="Hangyu Yu" userId="4769b349918564ed" providerId="LiveId" clId="{7724B987-D618-4422-B709-CF94B755D708}" dt="2024-09-17T10:37:28.947" v="1691"/>
        <pc:sldMkLst>
          <pc:docMk/>
          <pc:sldMk cId="2168452464" sldId="288"/>
        </pc:sldMkLst>
      </pc:sldChg>
      <pc:sldChg chg="addSp delSp modSp add mod">
        <pc:chgData name="Hangyu Yu" userId="4769b349918564ed" providerId="LiveId" clId="{7724B987-D618-4422-B709-CF94B755D708}" dt="2024-09-18T07:05:46.878" v="2208"/>
        <pc:sldMkLst>
          <pc:docMk/>
          <pc:sldMk cId="3014394104" sldId="288"/>
        </pc:sldMkLst>
      </pc:sldChg>
      <pc:sldChg chg="new del">
        <pc:chgData name="Hangyu Yu" userId="4769b349918564ed" providerId="LiveId" clId="{7724B987-D618-4422-B709-CF94B755D708}" dt="2024-09-17T10:44:44.682" v="1780" actId="47"/>
        <pc:sldMkLst>
          <pc:docMk/>
          <pc:sldMk cId="3298387643" sldId="288"/>
        </pc:sldMkLst>
      </pc:sldChg>
      <pc:sldChg chg="addSp delSp modSp add mod">
        <pc:chgData name="Hangyu Yu" userId="4769b349918564ed" providerId="LiveId" clId="{7724B987-D618-4422-B709-CF94B755D708}" dt="2024-09-18T07:05:46.878" v="2208"/>
        <pc:sldMkLst>
          <pc:docMk/>
          <pc:sldMk cId="2968012167" sldId="289"/>
        </pc:sldMkLst>
      </pc:sldChg>
      <pc:sldChg chg="addSp delSp modSp add mod modNotesTx">
        <pc:chgData name="Hangyu Yu" userId="4769b349918564ed" providerId="LiveId" clId="{7724B987-D618-4422-B709-CF94B755D708}" dt="2024-09-17T11:04:34.958" v="2207"/>
        <pc:sldMkLst>
          <pc:docMk/>
          <pc:sldMk cId="722904409" sldId="290"/>
        </pc:sldMkLst>
      </pc:sldChg>
      <pc:sldChg chg="new del">
        <pc:chgData name="Hangyu Yu" userId="4769b349918564ed" providerId="LiveId" clId="{7724B987-D618-4422-B709-CF94B755D708}" dt="2024-09-17T10:55:56.092" v="2186" actId="47"/>
        <pc:sldMkLst>
          <pc:docMk/>
          <pc:sldMk cId="2080176934" sldId="29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H" dirty="0">
              <a:latin typeface="Arial" panose="020B0604020202020204" pitchFamily="34" charset="0"/>
            </a:endParaRP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5279B33-A94D-4C8C-88C2-619932967EF3}" type="datetimeFigureOut">
              <a:rPr lang="fr-CH" smtClean="0">
                <a:latin typeface="Arial" panose="020B0604020202020204" pitchFamily="34" charset="0"/>
              </a:rPr>
              <a:t>17.09.2025</a:t>
            </a:fld>
            <a:endParaRPr lang="fr-CH" dirty="0">
              <a:latin typeface="Arial" panose="020B0604020202020204" pitchFamily="34" charset="0"/>
            </a:endParaRP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CH" dirty="0">
              <a:latin typeface="Arial" panose="020B0604020202020204" pitchFamily="34" charset="0"/>
            </a:endParaRP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7BF4AF0-8439-436D-BEF0-52070F19E1B6}" type="slidenum">
              <a:rPr lang="fr-CH" smtClean="0">
                <a:latin typeface="Arial" panose="020B0604020202020204" pitchFamily="34" charset="0"/>
              </a:rPr>
              <a:t>‹#›</a:t>
            </a:fld>
            <a:endParaRPr lang="fr-CH" dirty="0">
              <a:latin typeface="Arial" panose="020B0604020202020204" pitchFamily="34" charset="0"/>
            </a:endParaRPr>
          </a:p>
        </p:txBody>
      </p:sp>
    </p:spTree>
    <p:extLst>
      <p:ext uri="{BB962C8B-B14F-4D97-AF65-F5344CB8AC3E}">
        <p14:creationId xmlns:p14="http://schemas.microsoft.com/office/powerpoint/2010/main" val="13249056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F8103E42-5239-1A40-AD33-3EE7E9DDF5FD}" type="datetimeFigureOut">
              <a:rPr lang="fr-FR" smtClean="0"/>
              <a:pPr/>
              <a:t>17/09/2025</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fr-FR"/>
              <a:t>Modifier les styles du texte du masque
Deuxième niveau
Troisième niveau
Quatrième niveau
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4CF50783-AAED-1941-8BCC-9F6140F0A6B1}" type="slidenum">
              <a:rPr lang="fr-FR" smtClean="0"/>
              <a:pPr/>
              <a:t>‹#›</a:t>
            </a:fld>
            <a:endParaRPr lang="fr-FR" dirty="0"/>
          </a:p>
        </p:txBody>
      </p:sp>
    </p:spTree>
    <p:extLst>
      <p:ext uri="{BB962C8B-B14F-4D97-AF65-F5344CB8AC3E}">
        <p14:creationId xmlns:p14="http://schemas.microsoft.com/office/powerpoint/2010/main" val="726742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4CF50783-AAED-1941-8BCC-9F6140F0A6B1}" type="slidenum">
              <a:rPr lang="fr-FR" smtClean="0"/>
              <a:pPr/>
              <a:t>1</a:t>
            </a:fld>
            <a:endParaRPr lang="fr-FR" dirty="0"/>
          </a:p>
        </p:txBody>
      </p:sp>
    </p:spTree>
    <p:extLst>
      <p:ext uri="{BB962C8B-B14F-4D97-AF65-F5344CB8AC3E}">
        <p14:creationId xmlns:p14="http://schemas.microsoft.com/office/powerpoint/2010/main" val="18134223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075B07-1B01-39FD-4290-9EB9E20068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BA38C8-C3CE-ACDF-C114-A076287C80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5A3C47-D445-91EE-0155-21F4B789FE08}"/>
              </a:ext>
            </a:extLst>
          </p:cNvPr>
          <p:cNvSpPr>
            <a:spLocks noGrp="1"/>
          </p:cNvSpPr>
          <p:nvPr>
            <p:ph type="body" idx="1"/>
          </p:nvPr>
        </p:nvSpPr>
        <p:spPr/>
        <p:txBody>
          <a:bodyPr/>
          <a:lstStyle/>
          <a:p>
            <a:endParaRPr lang="en-CH" dirty="0"/>
          </a:p>
        </p:txBody>
      </p:sp>
      <p:sp>
        <p:nvSpPr>
          <p:cNvPr id="4" name="Slide Number Placeholder 3">
            <a:extLst>
              <a:ext uri="{FF2B5EF4-FFF2-40B4-BE49-F238E27FC236}">
                <a16:creationId xmlns:a16="http://schemas.microsoft.com/office/drawing/2014/main" id="{339E0559-EE9D-0CA6-E406-636DCECF17EB}"/>
              </a:ext>
            </a:extLst>
          </p:cNvPr>
          <p:cNvSpPr>
            <a:spLocks noGrp="1"/>
          </p:cNvSpPr>
          <p:nvPr>
            <p:ph type="sldNum" sz="quarter" idx="5"/>
          </p:nvPr>
        </p:nvSpPr>
        <p:spPr/>
        <p:txBody>
          <a:bodyPr/>
          <a:lstStyle/>
          <a:p>
            <a:fld id="{4CF50783-AAED-1941-8BCC-9F6140F0A6B1}" type="slidenum">
              <a:rPr lang="fr-FR" smtClean="0"/>
              <a:pPr/>
              <a:t>11</a:t>
            </a:fld>
            <a:endParaRPr lang="fr-FR" dirty="0"/>
          </a:p>
        </p:txBody>
      </p:sp>
    </p:spTree>
    <p:extLst>
      <p:ext uri="{BB962C8B-B14F-4D97-AF65-F5344CB8AC3E}">
        <p14:creationId xmlns:p14="http://schemas.microsoft.com/office/powerpoint/2010/main" val="29027166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 will explore a fundamental concept in thermodynamics: the </a:t>
            </a:r>
            <a:r>
              <a:rPr lang="en-US" b="1" dirty="0"/>
              <a:t>Otto Cycle</a:t>
            </a:r>
            <a:r>
              <a:rPr lang="en-US" dirty="0"/>
              <a:t>, which is the idealized cycle used in many internal combustion engines, particularly gasoline engines. The exercise focuses on understanding the relationship between various states in the cycle and how thermodynamic laws apply to it.</a:t>
            </a:r>
          </a:p>
          <a:p>
            <a:r>
              <a:rPr lang="en-US" b="1" dirty="0"/>
              <a:t>Overview of the Otto Cycle</a:t>
            </a:r>
          </a:p>
          <a:p>
            <a:r>
              <a:rPr lang="en-US" dirty="0"/>
              <a:t>The Otto Cycle consists of four processes, represented in the Pressure-Volume (P-V) diagram:</a:t>
            </a:r>
          </a:p>
          <a:p>
            <a:pPr>
              <a:buFont typeface="Arial" panose="020B0604020202020204" pitchFamily="34" charset="0"/>
              <a:buChar char="•"/>
            </a:pPr>
            <a:r>
              <a:rPr lang="en-US" b="1" dirty="0"/>
              <a:t>Process 1-2:</a:t>
            </a:r>
            <a:r>
              <a:rPr lang="en-US" dirty="0"/>
              <a:t> Adiabatic compression (no heat exchange, just compression of the working fluid)</a:t>
            </a:r>
          </a:p>
          <a:p>
            <a:pPr>
              <a:buFont typeface="Arial" panose="020B0604020202020204" pitchFamily="34" charset="0"/>
              <a:buChar char="•"/>
            </a:pPr>
            <a:r>
              <a:rPr lang="en-US" b="1" dirty="0"/>
              <a:t>Process 2-3:</a:t>
            </a:r>
            <a:r>
              <a:rPr lang="en-US" dirty="0"/>
              <a:t> Constant-volume heat addition (where combustion occurs, adding heat to the system)</a:t>
            </a:r>
          </a:p>
          <a:p>
            <a:pPr>
              <a:buFont typeface="Arial" panose="020B0604020202020204" pitchFamily="34" charset="0"/>
              <a:buChar char="•"/>
            </a:pPr>
            <a:r>
              <a:rPr lang="en-US" b="1" dirty="0"/>
              <a:t>Process 3-4:</a:t>
            </a:r>
            <a:r>
              <a:rPr lang="en-US" dirty="0"/>
              <a:t> Adiabatic expansion (the system expands, performing work)</a:t>
            </a:r>
          </a:p>
          <a:p>
            <a:pPr>
              <a:buFont typeface="Arial" panose="020B0604020202020204" pitchFamily="34" charset="0"/>
              <a:buChar char="•"/>
            </a:pPr>
            <a:r>
              <a:rPr lang="en-US" b="1" dirty="0"/>
              <a:t>Process 4-1:</a:t>
            </a:r>
            <a:r>
              <a:rPr lang="en-US" dirty="0"/>
              <a:t> Constant-volume heat rejection (cooling the system down to complete the cycle)</a:t>
            </a:r>
          </a:p>
          <a:p>
            <a:endParaRPr lang="en-US" dirty="0"/>
          </a:p>
          <a:p>
            <a:pPr>
              <a:buFont typeface="Arial" panose="020B0604020202020204" pitchFamily="34" charset="0"/>
              <a:buChar char="•"/>
            </a:pPr>
            <a:r>
              <a:rPr lang="en-US" b="1" dirty="0"/>
              <a:t>Adiabatic Processes:</a:t>
            </a:r>
            <a:r>
              <a:rPr lang="en-US" dirty="0"/>
              <a:t> No heat is exchanged with the surroundings, and the relationship between pressure, volume, and temperature follows specific laws.</a:t>
            </a:r>
          </a:p>
          <a:p>
            <a:pPr>
              <a:buFont typeface="Arial" panose="020B0604020202020204" pitchFamily="34" charset="0"/>
              <a:buChar char="•"/>
            </a:pPr>
            <a:r>
              <a:rPr lang="en-US" b="1" dirty="0"/>
              <a:t>Constant-Volume Processes:</a:t>
            </a:r>
            <a:r>
              <a:rPr lang="en-US" dirty="0"/>
              <a:t> Heat is added or removed while the volume remains unchanged.</a:t>
            </a:r>
          </a:p>
          <a:p>
            <a:pPr>
              <a:buFont typeface="Arial" panose="020B0604020202020204" pitchFamily="34" charset="0"/>
              <a:buChar char="•"/>
            </a:pPr>
            <a:r>
              <a:rPr lang="en-US" b="1" dirty="0"/>
              <a:t>Efficiency:</a:t>
            </a:r>
            <a:r>
              <a:rPr lang="en-US" dirty="0"/>
              <a:t> The efficiency of the Otto cycle is directly related to the compression ratio, which affects the overall performance of the engine.</a:t>
            </a:r>
          </a:p>
          <a:p>
            <a:r>
              <a:rPr lang="en-US" dirty="0"/>
              <a:t>This exercise will deepen your understanding of how engines convert heat into mechanical work and provide you with a framework for analyzing real-world thermodynamic systems.</a:t>
            </a:r>
          </a:p>
          <a:p>
            <a:r>
              <a:rPr lang="en-US" dirty="0"/>
              <a:t>Take your time, and feel free to ask questions as we explore the details of the Otto cycle!</a:t>
            </a:r>
          </a:p>
          <a:p>
            <a:endParaRPr lang="en-CH" dirty="0"/>
          </a:p>
        </p:txBody>
      </p:sp>
      <p:sp>
        <p:nvSpPr>
          <p:cNvPr id="4" name="Slide Number Placeholder 3"/>
          <p:cNvSpPr>
            <a:spLocks noGrp="1"/>
          </p:cNvSpPr>
          <p:nvPr>
            <p:ph type="sldNum" sz="quarter" idx="5"/>
          </p:nvPr>
        </p:nvSpPr>
        <p:spPr/>
        <p:txBody>
          <a:bodyPr/>
          <a:lstStyle/>
          <a:p>
            <a:fld id="{4CF50783-AAED-1941-8BCC-9F6140F0A6B1}" type="slidenum">
              <a:rPr lang="fr-FR" smtClean="0"/>
              <a:pPr/>
              <a:t>21</a:t>
            </a:fld>
            <a:endParaRPr lang="fr-FR" dirty="0"/>
          </a:p>
        </p:txBody>
      </p:sp>
    </p:spTree>
    <p:extLst>
      <p:ext uri="{BB962C8B-B14F-4D97-AF65-F5344CB8AC3E}">
        <p14:creationId xmlns:p14="http://schemas.microsoft.com/office/powerpoint/2010/main" val="2423939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4CF50783-AAED-1941-8BCC-9F6140F0A6B1}" type="slidenum">
              <a:rPr lang="fr-FR" smtClean="0"/>
              <a:pPr/>
              <a:t>3</a:t>
            </a:fld>
            <a:endParaRPr lang="fr-FR" dirty="0"/>
          </a:p>
        </p:txBody>
      </p:sp>
    </p:spTree>
    <p:extLst>
      <p:ext uri="{BB962C8B-B14F-4D97-AF65-F5344CB8AC3E}">
        <p14:creationId xmlns:p14="http://schemas.microsoft.com/office/powerpoint/2010/main" val="3463464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546B0E-A20D-B947-DB67-76ACCBBF12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132DF0-9842-474A-2572-446B6521C6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F774E5-8BCC-33A8-CA9E-001C4F009D17}"/>
              </a:ext>
            </a:extLst>
          </p:cNvPr>
          <p:cNvSpPr>
            <a:spLocks noGrp="1"/>
          </p:cNvSpPr>
          <p:nvPr>
            <p:ph type="body" idx="1"/>
          </p:nvPr>
        </p:nvSpPr>
        <p:spPr/>
        <p:txBody>
          <a:bodyPr/>
          <a:lstStyle/>
          <a:p>
            <a:endParaRPr lang="en-CH" dirty="0"/>
          </a:p>
        </p:txBody>
      </p:sp>
      <p:sp>
        <p:nvSpPr>
          <p:cNvPr id="4" name="Slide Number Placeholder 3">
            <a:extLst>
              <a:ext uri="{FF2B5EF4-FFF2-40B4-BE49-F238E27FC236}">
                <a16:creationId xmlns:a16="http://schemas.microsoft.com/office/drawing/2014/main" id="{B713D96B-3038-9AE5-CB25-6309F3555157}"/>
              </a:ext>
            </a:extLst>
          </p:cNvPr>
          <p:cNvSpPr>
            <a:spLocks noGrp="1"/>
          </p:cNvSpPr>
          <p:nvPr>
            <p:ph type="sldNum" sz="quarter" idx="5"/>
          </p:nvPr>
        </p:nvSpPr>
        <p:spPr/>
        <p:txBody>
          <a:bodyPr/>
          <a:lstStyle/>
          <a:p>
            <a:fld id="{4CF50783-AAED-1941-8BCC-9F6140F0A6B1}" type="slidenum">
              <a:rPr lang="fr-FR" smtClean="0"/>
              <a:pPr/>
              <a:t>4</a:t>
            </a:fld>
            <a:endParaRPr lang="fr-FR" dirty="0"/>
          </a:p>
        </p:txBody>
      </p:sp>
    </p:spTree>
    <p:extLst>
      <p:ext uri="{BB962C8B-B14F-4D97-AF65-F5344CB8AC3E}">
        <p14:creationId xmlns:p14="http://schemas.microsoft.com/office/powerpoint/2010/main" val="1779695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98E346-1FA2-34EB-688E-81DA57B10F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B94274-B0C7-DE9F-FE2D-86100BCBED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C9DA9F-6F24-2EE3-FB28-E01A3CA42778}"/>
              </a:ext>
            </a:extLst>
          </p:cNvPr>
          <p:cNvSpPr>
            <a:spLocks noGrp="1"/>
          </p:cNvSpPr>
          <p:nvPr>
            <p:ph type="body" idx="1"/>
          </p:nvPr>
        </p:nvSpPr>
        <p:spPr/>
        <p:txBody>
          <a:bodyPr/>
          <a:lstStyle/>
          <a:p>
            <a:endParaRPr lang="en-CH" dirty="0"/>
          </a:p>
        </p:txBody>
      </p:sp>
      <p:sp>
        <p:nvSpPr>
          <p:cNvPr id="4" name="Slide Number Placeholder 3">
            <a:extLst>
              <a:ext uri="{FF2B5EF4-FFF2-40B4-BE49-F238E27FC236}">
                <a16:creationId xmlns:a16="http://schemas.microsoft.com/office/drawing/2014/main" id="{751972F4-7EFD-A1FA-F329-6AD9694EB4C8}"/>
              </a:ext>
            </a:extLst>
          </p:cNvPr>
          <p:cNvSpPr>
            <a:spLocks noGrp="1"/>
          </p:cNvSpPr>
          <p:nvPr>
            <p:ph type="sldNum" sz="quarter" idx="5"/>
          </p:nvPr>
        </p:nvSpPr>
        <p:spPr/>
        <p:txBody>
          <a:bodyPr/>
          <a:lstStyle/>
          <a:p>
            <a:fld id="{4CF50783-AAED-1941-8BCC-9F6140F0A6B1}" type="slidenum">
              <a:rPr lang="fr-FR" smtClean="0"/>
              <a:pPr/>
              <a:t>5</a:t>
            </a:fld>
            <a:endParaRPr lang="fr-FR" dirty="0"/>
          </a:p>
        </p:txBody>
      </p:sp>
    </p:spTree>
    <p:extLst>
      <p:ext uri="{BB962C8B-B14F-4D97-AF65-F5344CB8AC3E}">
        <p14:creationId xmlns:p14="http://schemas.microsoft.com/office/powerpoint/2010/main" val="845485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A21A50-0726-6B64-B203-64897DC121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6A9857-0852-847F-C666-60E4B2CC22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46E313-911F-4E1C-C762-AA49E9A7750C}"/>
              </a:ext>
            </a:extLst>
          </p:cNvPr>
          <p:cNvSpPr>
            <a:spLocks noGrp="1"/>
          </p:cNvSpPr>
          <p:nvPr>
            <p:ph type="body" idx="1"/>
          </p:nvPr>
        </p:nvSpPr>
        <p:spPr/>
        <p:txBody>
          <a:bodyPr/>
          <a:lstStyle/>
          <a:p>
            <a:endParaRPr lang="en-CH" dirty="0"/>
          </a:p>
        </p:txBody>
      </p:sp>
      <p:sp>
        <p:nvSpPr>
          <p:cNvPr id="4" name="Slide Number Placeholder 3">
            <a:extLst>
              <a:ext uri="{FF2B5EF4-FFF2-40B4-BE49-F238E27FC236}">
                <a16:creationId xmlns:a16="http://schemas.microsoft.com/office/drawing/2014/main" id="{D123E7BD-06BE-404B-9DC1-9DF835A65C4F}"/>
              </a:ext>
            </a:extLst>
          </p:cNvPr>
          <p:cNvSpPr>
            <a:spLocks noGrp="1"/>
          </p:cNvSpPr>
          <p:nvPr>
            <p:ph type="sldNum" sz="quarter" idx="5"/>
          </p:nvPr>
        </p:nvSpPr>
        <p:spPr/>
        <p:txBody>
          <a:bodyPr/>
          <a:lstStyle/>
          <a:p>
            <a:fld id="{4CF50783-AAED-1941-8BCC-9F6140F0A6B1}" type="slidenum">
              <a:rPr lang="fr-FR" smtClean="0"/>
              <a:pPr/>
              <a:t>6</a:t>
            </a:fld>
            <a:endParaRPr lang="fr-FR" dirty="0"/>
          </a:p>
        </p:txBody>
      </p:sp>
    </p:spTree>
    <p:extLst>
      <p:ext uri="{BB962C8B-B14F-4D97-AF65-F5344CB8AC3E}">
        <p14:creationId xmlns:p14="http://schemas.microsoft.com/office/powerpoint/2010/main" val="27144578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24E08A-17D5-0A0A-74DC-25566D7193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2F1957-EABE-A49C-C74D-EB81DFEF66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C6E18A-CB39-5F70-8794-B29DE98E41D3}"/>
              </a:ext>
            </a:extLst>
          </p:cNvPr>
          <p:cNvSpPr>
            <a:spLocks noGrp="1"/>
          </p:cNvSpPr>
          <p:nvPr>
            <p:ph type="body" idx="1"/>
          </p:nvPr>
        </p:nvSpPr>
        <p:spPr/>
        <p:txBody>
          <a:bodyPr/>
          <a:lstStyle/>
          <a:p>
            <a:endParaRPr lang="en-CH" dirty="0"/>
          </a:p>
        </p:txBody>
      </p:sp>
      <p:sp>
        <p:nvSpPr>
          <p:cNvPr id="4" name="Slide Number Placeholder 3">
            <a:extLst>
              <a:ext uri="{FF2B5EF4-FFF2-40B4-BE49-F238E27FC236}">
                <a16:creationId xmlns:a16="http://schemas.microsoft.com/office/drawing/2014/main" id="{6D3A7D6A-5C46-2AC7-C92E-965B06B1135B}"/>
              </a:ext>
            </a:extLst>
          </p:cNvPr>
          <p:cNvSpPr>
            <a:spLocks noGrp="1"/>
          </p:cNvSpPr>
          <p:nvPr>
            <p:ph type="sldNum" sz="quarter" idx="5"/>
          </p:nvPr>
        </p:nvSpPr>
        <p:spPr/>
        <p:txBody>
          <a:bodyPr/>
          <a:lstStyle/>
          <a:p>
            <a:fld id="{4CF50783-AAED-1941-8BCC-9F6140F0A6B1}" type="slidenum">
              <a:rPr lang="fr-FR" smtClean="0"/>
              <a:pPr/>
              <a:t>7</a:t>
            </a:fld>
            <a:endParaRPr lang="fr-FR" dirty="0"/>
          </a:p>
        </p:txBody>
      </p:sp>
    </p:spTree>
    <p:extLst>
      <p:ext uri="{BB962C8B-B14F-4D97-AF65-F5344CB8AC3E}">
        <p14:creationId xmlns:p14="http://schemas.microsoft.com/office/powerpoint/2010/main" val="39515706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9AD568-CBD2-2112-A0A3-57765AAA9F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CF088D-BA39-48B5-FBBD-0388FA8614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59B754-92BF-76AB-891D-5BB5F25D1289}"/>
              </a:ext>
            </a:extLst>
          </p:cNvPr>
          <p:cNvSpPr>
            <a:spLocks noGrp="1"/>
          </p:cNvSpPr>
          <p:nvPr>
            <p:ph type="body" idx="1"/>
          </p:nvPr>
        </p:nvSpPr>
        <p:spPr/>
        <p:txBody>
          <a:bodyPr/>
          <a:lstStyle/>
          <a:p>
            <a:endParaRPr lang="en-CH" dirty="0"/>
          </a:p>
        </p:txBody>
      </p:sp>
      <p:sp>
        <p:nvSpPr>
          <p:cNvPr id="4" name="Slide Number Placeholder 3">
            <a:extLst>
              <a:ext uri="{FF2B5EF4-FFF2-40B4-BE49-F238E27FC236}">
                <a16:creationId xmlns:a16="http://schemas.microsoft.com/office/drawing/2014/main" id="{62E645A8-9E2B-08CA-DF4D-EBB24966218E}"/>
              </a:ext>
            </a:extLst>
          </p:cNvPr>
          <p:cNvSpPr>
            <a:spLocks noGrp="1"/>
          </p:cNvSpPr>
          <p:nvPr>
            <p:ph type="sldNum" sz="quarter" idx="5"/>
          </p:nvPr>
        </p:nvSpPr>
        <p:spPr/>
        <p:txBody>
          <a:bodyPr/>
          <a:lstStyle/>
          <a:p>
            <a:fld id="{4CF50783-AAED-1941-8BCC-9F6140F0A6B1}" type="slidenum">
              <a:rPr lang="fr-FR" smtClean="0"/>
              <a:pPr/>
              <a:t>8</a:t>
            </a:fld>
            <a:endParaRPr lang="fr-FR" dirty="0"/>
          </a:p>
        </p:txBody>
      </p:sp>
    </p:spTree>
    <p:extLst>
      <p:ext uri="{BB962C8B-B14F-4D97-AF65-F5344CB8AC3E}">
        <p14:creationId xmlns:p14="http://schemas.microsoft.com/office/powerpoint/2010/main" val="19405435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9418DD-445A-BEFE-179A-2934485D35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284207-2A34-12CB-6540-62BC3AA155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C37808-B515-0A81-6DFB-B3368EB78AF8}"/>
              </a:ext>
            </a:extLst>
          </p:cNvPr>
          <p:cNvSpPr>
            <a:spLocks noGrp="1"/>
          </p:cNvSpPr>
          <p:nvPr>
            <p:ph type="body" idx="1"/>
          </p:nvPr>
        </p:nvSpPr>
        <p:spPr/>
        <p:txBody>
          <a:bodyPr/>
          <a:lstStyle/>
          <a:p>
            <a:endParaRPr lang="en-CH" dirty="0"/>
          </a:p>
        </p:txBody>
      </p:sp>
      <p:sp>
        <p:nvSpPr>
          <p:cNvPr id="4" name="Slide Number Placeholder 3">
            <a:extLst>
              <a:ext uri="{FF2B5EF4-FFF2-40B4-BE49-F238E27FC236}">
                <a16:creationId xmlns:a16="http://schemas.microsoft.com/office/drawing/2014/main" id="{351F840C-DDF5-86D8-B8DD-650628AE63FE}"/>
              </a:ext>
            </a:extLst>
          </p:cNvPr>
          <p:cNvSpPr>
            <a:spLocks noGrp="1"/>
          </p:cNvSpPr>
          <p:nvPr>
            <p:ph type="sldNum" sz="quarter" idx="5"/>
          </p:nvPr>
        </p:nvSpPr>
        <p:spPr/>
        <p:txBody>
          <a:bodyPr/>
          <a:lstStyle/>
          <a:p>
            <a:fld id="{4CF50783-AAED-1941-8BCC-9F6140F0A6B1}" type="slidenum">
              <a:rPr lang="fr-FR" smtClean="0"/>
              <a:pPr/>
              <a:t>9</a:t>
            </a:fld>
            <a:endParaRPr lang="fr-FR" dirty="0"/>
          </a:p>
        </p:txBody>
      </p:sp>
    </p:spTree>
    <p:extLst>
      <p:ext uri="{BB962C8B-B14F-4D97-AF65-F5344CB8AC3E}">
        <p14:creationId xmlns:p14="http://schemas.microsoft.com/office/powerpoint/2010/main" val="3027294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4C1EDA-1CCC-00C0-9EA5-437747B4B0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4B3FAF-8741-FE1E-14E3-0416B2693C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B86CA3-F327-D8FA-0FC5-CAAE417AFDEF}"/>
              </a:ext>
            </a:extLst>
          </p:cNvPr>
          <p:cNvSpPr>
            <a:spLocks noGrp="1"/>
          </p:cNvSpPr>
          <p:nvPr>
            <p:ph type="body" idx="1"/>
          </p:nvPr>
        </p:nvSpPr>
        <p:spPr/>
        <p:txBody>
          <a:bodyPr/>
          <a:lstStyle/>
          <a:p>
            <a:endParaRPr lang="en-CH" dirty="0"/>
          </a:p>
        </p:txBody>
      </p:sp>
      <p:sp>
        <p:nvSpPr>
          <p:cNvPr id="4" name="Slide Number Placeholder 3">
            <a:extLst>
              <a:ext uri="{FF2B5EF4-FFF2-40B4-BE49-F238E27FC236}">
                <a16:creationId xmlns:a16="http://schemas.microsoft.com/office/drawing/2014/main" id="{82765053-A3C6-D40C-3E49-F13AF6E28E5F}"/>
              </a:ext>
            </a:extLst>
          </p:cNvPr>
          <p:cNvSpPr>
            <a:spLocks noGrp="1"/>
          </p:cNvSpPr>
          <p:nvPr>
            <p:ph type="sldNum" sz="quarter" idx="5"/>
          </p:nvPr>
        </p:nvSpPr>
        <p:spPr/>
        <p:txBody>
          <a:bodyPr/>
          <a:lstStyle/>
          <a:p>
            <a:fld id="{4CF50783-AAED-1941-8BCC-9F6140F0A6B1}" type="slidenum">
              <a:rPr lang="fr-FR" smtClean="0"/>
              <a:pPr/>
              <a:t>10</a:t>
            </a:fld>
            <a:endParaRPr lang="fr-FR" dirty="0"/>
          </a:p>
        </p:txBody>
      </p:sp>
    </p:spTree>
    <p:extLst>
      <p:ext uri="{BB962C8B-B14F-4D97-AF65-F5344CB8AC3E}">
        <p14:creationId xmlns:p14="http://schemas.microsoft.com/office/powerpoint/2010/main" val="6674551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
        <p:nvSpPr>
          <p:cNvPr id="12" name="Espace réservé pour une image  11">
            <a:extLst>
              <a:ext uri="{FF2B5EF4-FFF2-40B4-BE49-F238E27FC236}">
                <a16:creationId xmlns:a16="http://schemas.microsoft.com/office/drawing/2014/main" id="{4CF6F629-51E7-9F40-939D-F50AE3925ADE}"/>
              </a:ext>
            </a:extLst>
          </p:cNvPr>
          <p:cNvSpPr>
            <a:spLocks noGrp="1"/>
          </p:cNvSpPr>
          <p:nvPr>
            <p:ph type="pic" sz="quarter" idx="10"/>
          </p:nvPr>
        </p:nvSpPr>
        <p:spPr>
          <a:xfrm>
            <a:off x="1331913" y="0"/>
            <a:ext cx="7812087" cy="4948238"/>
          </a:xfrm>
        </p:spPr>
        <p:txBody>
          <a:bodyPr/>
          <a:lstStyle/>
          <a:p>
            <a:r>
              <a:rPr lang="fr-FR"/>
              <a:t>Cliquez sur l'icône pour ajouter une image</a:t>
            </a:r>
          </a:p>
        </p:txBody>
      </p:sp>
      <p:sp>
        <p:nvSpPr>
          <p:cNvPr id="2" name="Title 1"/>
          <p:cNvSpPr>
            <a:spLocks noGrp="1"/>
          </p:cNvSpPr>
          <p:nvPr>
            <p:ph type="ctrTitle"/>
          </p:nvPr>
        </p:nvSpPr>
        <p:spPr>
          <a:xfrm>
            <a:off x="6405563" y="786535"/>
            <a:ext cx="2738437" cy="2338387"/>
          </a:xfrm>
          <a:solidFill>
            <a:schemeClr val="accent1"/>
          </a:solidFill>
        </p:spPr>
        <p:txBody>
          <a:bodyPr lIns="216000" anchor="ctr" anchorCtr="0">
            <a:normAutofit/>
          </a:bodyPr>
          <a:lstStyle>
            <a:lvl1pPr algn="l">
              <a:defRPr sz="3600">
                <a:solidFill>
                  <a:schemeClr val="bg1"/>
                </a:solidFill>
              </a:defRPr>
            </a:lvl1pPr>
          </a:lstStyle>
          <a:p>
            <a:r>
              <a:rPr lang="fr-FR"/>
              <a:t>Modifiez le style du titre</a:t>
            </a:r>
            <a:endParaRPr lang="en-US" dirty="0"/>
          </a:p>
        </p:txBody>
      </p:sp>
      <p:sp>
        <p:nvSpPr>
          <p:cNvPr id="3" name="Subtitle 2"/>
          <p:cNvSpPr>
            <a:spLocks noGrp="1"/>
          </p:cNvSpPr>
          <p:nvPr>
            <p:ph type="subTitle" idx="1"/>
          </p:nvPr>
        </p:nvSpPr>
        <p:spPr>
          <a:xfrm>
            <a:off x="4576763" y="3124922"/>
            <a:ext cx="1828800" cy="1568450"/>
          </a:xfrm>
          <a:solidFill>
            <a:schemeClr val="tx1"/>
          </a:solidFill>
        </p:spPr>
        <p:txBody>
          <a:bodyPr lIns="90000" anchor="ctr" anchorCtr="0">
            <a:normAutofit/>
          </a:bodyPr>
          <a:lstStyle>
            <a:lvl1pPr marL="0" indent="0" algn="ctr">
              <a:buNone/>
              <a:defRPr sz="12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US" dirty="0"/>
          </a:p>
        </p:txBody>
      </p:sp>
      <p:pic>
        <p:nvPicPr>
          <p:cNvPr id="9" name="Image 8">
            <a:extLst>
              <a:ext uri="{FF2B5EF4-FFF2-40B4-BE49-F238E27FC236}">
                <a16:creationId xmlns:a16="http://schemas.microsoft.com/office/drawing/2014/main" id="{6535A482-EC85-1C41-A1E4-7882A0E39FFD}"/>
              </a:ext>
            </a:extLst>
          </p:cNvPr>
          <p:cNvPicPr>
            <a:picLocks noChangeAspect="1"/>
          </p:cNvPicPr>
          <p:nvPr userDrawn="1"/>
        </p:nvPicPr>
        <p:blipFill>
          <a:blip r:embed="rId2"/>
          <a:stretch>
            <a:fillRect/>
          </a:stretch>
        </p:blipFill>
        <p:spPr>
          <a:xfrm>
            <a:off x="82647" y="80283"/>
            <a:ext cx="1175301" cy="508655"/>
          </a:xfrm>
          <a:prstGeom prst="rect">
            <a:avLst/>
          </a:prstGeom>
        </p:spPr>
      </p:pic>
      <p:sp>
        <p:nvSpPr>
          <p:cNvPr id="16" name="Espace réservé du texte 4">
            <a:extLst>
              <a:ext uri="{FF2B5EF4-FFF2-40B4-BE49-F238E27FC236}">
                <a16:creationId xmlns:a16="http://schemas.microsoft.com/office/drawing/2014/main" id="{01960462-6F28-0740-916D-499D3BEDB2BE}"/>
              </a:ext>
            </a:extLst>
          </p:cNvPr>
          <p:cNvSpPr>
            <a:spLocks noGrp="1"/>
          </p:cNvSpPr>
          <p:nvPr>
            <p:ph type="body" sz="quarter" idx="11"/>
          </p:nvPr>
        </p:nvSpPr>
        <p:spPr>
          <a:xfrm>
            <a:off x="6400800" y="4683125"/>
            <a:ext cx="1828800" cy="460375"/>
          </a:xfrm>
          <a:solidFill>
            <a:schemeClr val="bg1"/>
          </a:solidFill>
        </p:spPr>
        <p:txBody>
          <a:bodyPr lIns="90000" anchor="ctr">
            <a:noAutofit/>
          </a:bodyPr>
          <a:lstStyle>
            <a:lvl1pPr marL="0" indent="0" algn="ctr">
              <a:buNone/>
              <a:defRPr sz="1100"/>
            </a:lvl1pPr>
          </a:lstStyle>
          <a:p>
            <a:pPr lvl="0"/>
            <a:r>
              <a:rPr lang="fr-FR"/>
              <a:t>Modifier les styles du texte du masque
Deuxième niveau
Troisième niveau
Quatrième niveau
Cinquième niveau</a:t>
            </a:r>
          </a:p>
        </p:txBody>
      </p:sp>
      <p:sp>
        <p:nvSpPr>
          <p:cNvPr id="5" name="Espace réservé du texte 4">
            <a:extLst>
              <a:ext uri="{FF2B5EF4-FFF2-40B4-BE49-F238E27FC236}">
                <a16:creationId xmlns:a16="http://schemas.microsoft.com/office/drawing/2014/main" id="{1E187583-F16A-6F41-8B68-000F9C9C20D3}"/>
              </a:ext>
            </a:extLst>
          </p:cNvPr>
          <p:cNvSpPr>
            <a:spLocks noGrp="1"/>
          </p:cNvSpPr>
          <p:nvPr>
            <p:ph type="body" sz="quarter" idx="12"/>
          </p:nvPr>
        </p:nvSpPr>
        <p:spPr>
          <a:xfrm>
            <a:off x="82550" y="4440264"/>
            <a:ext cx="698500" cy="507975"/>
          </a:xfrm>
        </p:spPr>
        <p:txBody>
          <a:bodyPr lIns="0" tIns="0" rIns="0" bIns="0" anchor="b" anchorCtr="0">
            <a:noAutofit/>
          </a:bodyPr>
          <a:lstStyle>
            <a:lvl1pPr marL="114300" indent="-107950">
              <a:buFontTx/>
              <a:buBlip>
                <a:blip r:embed="rId3"/>
              </a:buBlip>
              <a:tabLst/>
              <a:defRPr sz="700">
                <a:solidFill>
                  <a:schemeClr val="tx1"/>
                </a:solidFill>
              </a:defRPr>
            </a:lvl1pPr>
          </a:lstStyle>
          <a:p>
            <a:r>
              <a:rPr lang="fr-FR" dirty="0"/>
              <a:t>Modifier les styles du texte du masque</a:t>
            </a:r>
          </a:p>
        </p:txBody>
      </p:sp>
    </p:spTree>
    <p:extLst>
      <p:ext uri="{BB962C8B-B14F-4D97-AF65-F5344CB8AC3E}">
        <p14:creationId xmlns:p14="http://schemas.microsoft.com/office/powerpoint/2010/main" val="577880871"/>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pos="126" userDrawn="1">
          <p15:clr>
            <a:srgbClr val="FBAE40"/>
          </p15:clr>
        </p15:guide>
        <p15:guide id="5" orient="horz" pos="123" userDrawn="1">
          <p15:clr>
            <a:srgbClr val="FBAE40"/>
          </p15:clr>
        </p15:guide>
        <p15:guide id="6" orient="horz" pos="3117" userDrawn="1">
          <p15:clr>
            <a:srgbClr val="FBAE40"/>
          </p15:clr>
        </p15:guide>
        <p15:guide id="7" pos="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04875" y="1563688"/>
            <a:ext cx="3671466" cy="3263504"/>
          </a:xfrm>
        </p:spPr>
        <p:txBody>
          <a:bodyPr/>
          <a:lstStyle/>
          <a:p>
            <a:pPr lvl="0"/>
            <a:r>
              <a:rPr lang="fr-FR"/>
              <a:t>Modifier les styles du texte du masque
Deuxième niveau
Troisième niveau
Quatrième niveau
Cinquième niveau</a:t>
            </a:r>
          </a:p>
        </p:txBody>
      </p:sp>
      <p:sp>
        <p:nvSpPr>
          <p:cNvPr id="4" name="Content Placeholder 3"/>
          <p:cNvSpPr>
            <a:spLocks noGrp="1"/>
          </p:cNvSpPr>
          <p:nvPr>
            <p:ph sz="half" idx="2"/>
          </p:nvPr>
        </p:nvSpPr>
        <p:spPr>
          <a:xfrm>
            <a:off x="4959772" y="1563688"/>
            <a:ext cx="3671466" cy="3263504"/>
          </a:xfrm>
        </p:spPr>
        <p:txBody>
          <a:bodyPr/>
          <a:lstStyle/>
          <a:p>
            <a:pPr lvl="0"/>
            <a:r>
              <a:rPr lang="fr-FR"/>
              <a:t>Modifier les styles du texte du masque
Deuxième niveau
Troisième niveau
Quatrième niveau
Cinquième niveau</a:t>
            </a:r>
          </a:p>
        </p:txBody>
      </p:sp>
      <p:sp>
        <p:nvSpPr>
          <p:cNvPr id="8" name="Titre 7">
            <a:extLst>
              <a:ext uri="{FF2B5EF4-FFF2-40B4-BE49-F238E27FC236}">
                <a16:creationId xmlns:a16="http://schemas.microsoft.com/office/drawing/2014/main" id="{6897D737-724C-984A-82E1-2A2DBD5F6249}"/>
              </a:ext>
            </a:extLst>
          </p:cNvPr>
          <p:cNvSpPr>
            <a:spLocks noGrp="1"/>
          </p:cNvSpPr>
          <p:nvPr>
            <p:ph type="title"/>
          </p:nvPr>
        </p:nvSpPr>
        <p:spPr/>
        <p:txBody>
          <a:bodyPr/>
          <a:lstStyle/>
          <a:p>
            <a:r>
              <a:rPr lang="fr-FR"/>
              <a:t>Modifiez le style du titre</a:t>
            </a:r>
          </a:p>
        </p:txBody>
      </p:sp>
      <p:sp>
        <p:nvSpPr>
          <p:cNvPr id="9" name="Espace réservé de la date 8">
            <a:extLst>
              <a:ext uri="{FF2B5EF4-FFF2-40B4-BE49-F238E27FC236}">
                <a16:creationId xmlns:a16="http://schemas.microsoft.com/office/drawing/2014/main" id="{E34C2B73-67B7-BB4C-AE0F-7D16D8DDD2B2}"/>
              </a:ext>
            </a:extLst>
          </p:cNvPr>
          <p:cNvSpPr>
            <a:spLocks noGrp="1"/>
          </p:cNvSpPr>
          <p:nvPr>
            <p:ph type="dt" sz="half" idx="10"/>
          </p:nvPr>
        </p:nvSpPr>
        <p:spPr/>
        <p:txBody>
          <a:bodyPr/>
          <a:lstStyle/>
          <a:p>
            <a:r>
              <a:rPr lang="fr-CH"/>
              <a:t>NAME EVENT / NAME PRESENTATION</a:t>
            </a:r>
            <a:endParaRPr lang="fr-FR" dirty="0"/>
          </a:p>
        </p:txBody>
      </p:sp>
      <p:sp>
        <p:nvSpPr>
          <p:cNvPr id="10" name="Espace réservé du pied de page 9">
            <a:extLst>
              <a:ext uri="{FF2B5EF4-FFF2-40B4-BE49-F238E27FC236}">
                <a16:creationId xmlns:a16="http://schemas.microsoft.com/office/drawing/2014/main" id="{C9FF6AA9-AC16-D748-B815-56221BFFFB93}"/>
              </a:ext>
            </a:extLst>
          </p:cNvPr>
          <p:cNvSpPr>
            <a:spLocks noGrp="1"/>
          </p:cNvSpPr>
          <p:nvPr>
            <p:ph type="ftr" sz="quarter" idx="11"/>
          </p:nvPr>
        </p:nvSpPr>
        <p:spPr/>
        <p:txBody>
          <a:bodyPr/>
          <a:lstStyle/>
          <a:p>
            <a:r>
              <a:rPr lang="fr-FR"/>
              <a:t>Speaker </a:t>
            </a:r>
            <a:endParaRPr lang="fr-FR" dirty="0"/>
          </a:p>
        </p:txBody>
      </p:sp>
      <p:sp>
        <p:nvSpPr>
          <p:cNvPr id="11" name="Espace réservé du numéro de diapositive 10">
            <a:extLst>
              <a:ext uri="{FF2B5EF4-FFF2-40B4-BE49-F238E27FC236}">
                <a16:creationId xmlns:a16="http://schemas.microsoft.com/office/drawing/2014/main" id="{DD59D891-3F23-D04C-AB43-6FA4220AFE80}"/>
              </a:ext>
            </a:extLst>
          </p:cNvPr>
          <p:cNvSpPr>
            <a:spLocks noGrp="1"/>
          </p:cNvSpPr>
          <p:nvPr>
            <p:ph type="sldNum" sz="quarter" idx="12"/>
          </p:nvPr>
        </p:nvSpPr>
        <p:spPr/>
        <p:txBody>
          <a:bodyPr/>
          <a:lstStyle/>
          <a:p>
            <a:fld id="{E1E1CD7C-2161-7D43-862E-CE4C333CD873}" type="slidenum">
              <a:rPr lang="fr-FR" smtClean="0"/>
              <a:pPr/>
              <a:t>‹#›</a:t>
            </a:fld>
            <a:endParaRPr lang="fr-FR" dirty="0"/>
          </a:p>
        </p:txBody>
      </p:sp>
    </p:spTree>
    <p:extLst>
      <p:ext uri="{BB962C8B-B14F-4D97-AF65-F5344CB8AC3E}">
        <p14:creationId xmlns:p14="http://schemas.microsoft.com/office/powerpoint/2010/main" val="1776706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9BFFD8D9-6AAA-B44F-8BD5-98D7A6546A6C}"/>
              </a:ext>
            </a:extLst>
          </p:cNvPr>
          <p:cNvSpPr>
            <a:spLocks noGrp="1"/>
          </p:cNvSpPr>
          <p:nvPr>
            <p:ph type="title"/>
          </p:nvPr>
        </p:nvSpPr>
        <p:spPr/>
        <p:txBody>
          <a:bodyPr/>
          <a:lstStyle/>
          <a:p>
            <a:r>
              <a:rPr lang="fr-FR"/>
              <a:t>Modifiez le style du titre</a:t>
            </a:r>
          </a:p>
        </p:txBody>
      </p:sp>
      <p:sp>
        <p:nvSpPr>
          <p:cNvPr id="7" name="Espace réservé de la date 6">
            <a:extLst>
              <a:ext uri="{FF2B5EF4-FFF2-40B4-BE49-F238E27FC236}">
                <a16:creationId xmlns:a16="http://schemas.microsoft.com/office/drawing/2014/main" id="{084C64CE-C88F-2044-AD84-19F588F18902}"/>
              </a:ext>
            </a:extLst>
          </p:cNvPr>
          <p:cNvSpPr>
            <a:spLocks noGrp="1"/>
          </p:cNvSpPr>
          <p:nvPr>
            <p:ph type="dt" sz="half" idx="10"/>
          </p:nvPr>
        </p:nvSpPr>
        <p:spPr/>
        <p:txBody>
          <a:bodyPr/>
          <a:lstStyle/>
          <a:p>
            <a:r>
              <a:rPr lang="fr-CH"/>
              <a:t>NAME EVENT / NAME PRESENTATION</a:t>
            </a:r>
            <a:endParaRPr lang="fr-FR" dirty="0"/>
          </a:p>
        </p:txBody>
      </p:sp>
      <p:sp>
        <p:nvSpPr>
          <p:cNvPr id="8" name="Espace réservé du pied de page 7">
            <a:extLst>
              <a:ext uri="{FF2B5EF4-FFF2-40B4-BE49-F238E27FC236}">
                <a16:creationId xmlns:a16="http://schemas.microsoft.com/office/drawing/2014/main" id="{A948AF20-C2DF-3542-BB6A-8354A9817325}"/>
              </a:ext>
            </a:extLst>
          </p:cNvPr>
          <p:cNvSpPr>
            <a:spLocks noGrp="1"/>
          </p:cNvSpPr>
          <p:nvPr>
            <p:ph type="ftr" sz="quarter" idx="11"/>
          </p:nvPr>
        </p:nvSpPr>
        <p:spPr/>
        <p:txBody>
          <a:bodyPr/>
          <a:lstStyle/>
          <a:p>
            <a:r>
              <a:rPr lang="fr-FR"/>
              <a:t>Speaker </a:t>
            </a:r>
            <a:endParaRPr lang="fr-FR" dirty="0"/>
          </a:p>
        </p:txBody>
      </p:sp>
      <p:sp>
        <p:nvSpPr>
          <p:cNvPr id="9" name="Espace réservé du numéro de diapositive 8">
            <a:extLst>
              <a:ext uri="{FF2B5EF4-FFF2-40B4-BE49-F238E27FC236}">
                <a16:creationId xmlns:a16="http://schemas.microsoft.com/office/drawing/2014/main" id="{71083942-1443-BC45-9F95-32C82A8DCDEF}"/>
              </a:ext>
            </a:extLst>
          </p:cNvPr>
          <p:cNvSpPr>
            <a:spLocks noGrp="1"/>
          </p:cNvSpPr>
          <p:nvPr>
            <p:ph type="sldNum" sz="quarter" idx="12"/>
          </p:nvPr>
        </p:nvSpPr>
        <p:spPr/>
        <p:txBody>
          <a:bodyPr/>
          <a:lstStyle/>
          <a:p>
            <a:fld id="{E1E1CD7C-2161-7D43-862E-CE4C333CD873}" type="slidenum">
              <a:rPr lang="fr-FR" smtClean="0"/>
              <a:pPr/>
              <a:t>‹#›</a:t>
            </a:fld>
            <a:endParaRPr lang="fr-FR" dirty="0"/>
          </a:p>
        </p:txBody>
      </p:sp>
    </p:spTree>
    <p:extLst>
      <p:ext uri="{BB962C8B-B14F-4D97-AF65-F5344CB8AC3E}">
        <p14:creationId xmlns:p14="http://schemas.microsoft.com/office/powerpoint/2010/main" val="30740393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re seul">
    <p:spTree>
      <p:nvGrpSpPr>
        <p:cNvPr id="1" name=""/>
        <p:cNvGrpSpPr/>
        <p:nvPr/>
      </p:nvGrpSpPr>
      <p:grpSpPr>
        <a:xfrm>
          <a:off x="0" y="0"/>
          <a:ext cx="0" cy="0"/>
          <a:chOff x="0" y="0"/>
          <a:chExt cx="0" cy="0"/>
        </a:xfrm>
      </p:grpSpPr>
      <p:sp>
        <p:nvSpPr>
          <p:cNvPr id="7" name="Espace réservé pour une image  6">
            <a:extLst>
              <a:ext uri="{FF2B5EF4-FFF2-40B4-BE49-F238E27FC236}">
                <a16:creationId xmlns:a16="http://schemas.microsoft.com/office/drawing/2014/main" id="{625DAC6D-23F0-6941-BE81-E7A79CA3AFFD}"/>
              </a:ext>
            </a:extLst>
          </p:cNvPr>
          <p:cNvSpPr>
            <a:spLocks noGrp="1"/>
          </p:cNvSpPr>
          <p:nvPr>
            <p:ph type="pic" sz="quarter" idx="13"/>
          </p:nvPr>
        </p:nvSpPr>
        <p:spPr>
          <a:xfrm>
            <a:off x="904875" y="0"/>
            <a:ext cx="8239125" cy="5143500"/>
          </a:xfrm>
        </p:spPr>
        <p:txBody>
          <a:bodyPr/>
          <a:lstStyle/>
          <a:p>
            <a:r>
              <a:rPr lang="fr-FR"/>
              <a:t>Cliquez sur l'icône pour ajouter une image</a:t>
            </a:r>
          </a:p>
        </p:txBody>
      </p:sp>
      <p:sp>
        <p:nvSpPr>
          <p:cNvPr id="2" name="Title 1"/>
          <p:cNvSpPr>
            <a:spLocks noGrp="1"/>
          </p:cNvSpPr>
          <p:nvPr>
            <p:ph type="title"/>
          </p:nvPr>
        </p:nvSpPr>
        <p:spPr>
          <a:xfrm>
            <a:off x="6405563" y="2571750"/>
            <a:ext cx="2738437" cy="2111375"/>
          </a:xfrm>
          <a:solidFill>
            <a:schemeClr val="accent2"/>
          </a:solidFill>
        </p:spPr>
        <p:txBody>
          <a:bodyPr anchor="ctr" anchorCtr="0"/>
          <a:lstStyle>
            <a:lvl1pPr>
              <a:defRPr>
                <a:solidFill>
                  <a:schemeClr val="bg1"/>
                </a:solidFill>
              </a:defRPr>
            </a:lvl1pPr>
          </a:lstStyle>
          <a:p>
            <a:r>
              <a:rPr lang="fr-FR"/>
              <a:t>Modifiez le style du titre</a:t>
            </a:r>
            <a:endParaRPr lang="en-US" dirty="0"/>
          </a:p>
        </p:txBody>
      </p:sp>
      <p:sp>
        <p:nvSpPr>
          <p:cNvPr id="3" name="Espace réservé de la date 2">
            <a:extLst>
              <a:ext uri="{FF2B5EF4-FFF2-40B4-BE49-F238E27FC236}">
                <a16:creationId xmlns:a16="http://schemas.microsoft.com/office/drawing/2014/main" id="{60E5EA1C-63CE-2C4F-B9F4-39FDBC14B9A3}"/>
              </a:ext>
            </a:extLst>
          </p:cNvPr>
          <p:cNvSpPr>
            <a:spLocks noGrp="1"/>
          </p:cNvSpPr>
          <p:nvPr>
            <p:ph type="dt" sz="half" idx="14"/>
          </p:nvPr>
        </p:nvSpPr>
        <p:spPr/>
        <p:txBody>
          <a:bodyPr/>
          <a:lstStyle/>
          <a:p>
            <a:r>
              <a:rPr lang="fr-CH"/>
              <a:t>NAME EVENT / NAME PRESENTATION</a:t>
            </a:r>
            <a:endParaRPr lang="fr-FR" dirty="0"/>
          </a:p>
        </p:txBody>
      </p:sp>
      <p:sp>
        <p:nvSpPr>
          <p:cNvPr id="4" name="Espace réservé du pied de page 3">
            <a:extLst>
              <a:ext uri="{FF2B5EF4-FFF2-40B4-BE49-F238E27FC236}">
                <a16:creationId xmlns:a16="http://schemas.microsoft.com/office/drawing/2014/main" id="{8E7A5892-F23D-BD48-84D1-FD279BA16865}"/>
              </a:ext>
            </a:extLst>
          </p:cNvPr>
          <p:cNvSpPr>
            <a:spLocks noGrp="1"/>
          </p:cNvSpPr>
          <p:nvPr>
            <p:ph type="ftr" sz="quarter" idx="15"/>
          </p:nvPr>
        </p:nvSpPr>
        <p:spPr/>
        <p:txBody>
          <a:bodyPr/>
          <a:lstStyle/>
          <a:p>
            <a:r>
              <a:rPr lang="fr-FR"/>
              <a:t>Speaker </a:t>
            </a:r>
            <a:endParaRPr lang="fr-FR" dirty="0"/>
          </a:p>
        </p:txBody>
      </p:sp>
      <p:sp>
        <p:nvSpPr>
          <p:cNvPr id="5" name="Espace réservé du numéro de diapositive 4">
            <a:extLst>
              <a:ext uri="{FF2B5EF4-FFF2-40B4-BE49-F238E27FC236}">
                <a16:creationId xmlns:a16="http://schemas.microsoft.com/office/drawing/2014/main" id="{6C516D46-C7BB-2141-A4EE-18D1756414F6}"/>
              </a:ext>
            </a:extLst>
          </p:cNvPr>
          <p:cNvSpPr>
            <a:spLocks noGrp="1"/>
          </p:cNvSpPr>
          <p:nvPr>
            <p:ph type="sldNum" sz="quarter" idx="16"/>
          </p:nvPr>
        </p:nvSpPr>
        <p:spPr/>
        <p:txBody>
          <a:bodyPr/>
          <a:lstStyle/>
          <a:p>
            <a:fld id="{E1E1CD7C-2161-7D43-862E-CE4C333CD873}" type="slidenum">
              <a:rPr lang="fr-FR" smtClean="0"/>
              <a:pPr/>
              <a:t>‹#›</a:t>
            </a:fld>
            <a:endParaRPr lang="fr-FR" dirty="0"/>
          </a:p>
        </p:txBody>
      </p:sp>
    </p:spTree>
    <p:extLst>
      <p:ext uri="{BB962C8B-B14F-4D97-AF65-F5344CB8AC3E}">
        <p14:creationId xmlns:p14="http://schemas.microsoft.com/office/powerpoint/2010/main" val="20409483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re seul">
    <p:spTree>
      <p:nvGrpSpPr>
        <p:cNvPr id="1" name=""/>
        <p:cNvGrpSpPr/>
        <p:nvPr/>
      </p:nvGrpSpPr>
      <p:grpSpPr>
        <a:xfrm>
          <a:off x="0" y="0"/>
          <a:ext cx="0" cy="0"/>
          <a:chOff x="0" y="0"/>
          <a:chExt cx="0" cy="0"/>
        </a:xfrm>
      </p:grpSpPr>
      <p:sp>
        <p:nvSpPr>
          <p:cNvPr id="7" name="Espace réservé pour une image  6">
            <a:extLst>
              <a:ext uri="{FF2B5EF4-FFF2-40B4-BE49-F238E27FC236}">
                <a16:creationId xmlns:a16="http://schemas.microsoft.com/office/drawing/2014/main" id="{625DAC6D-23F0-6941-BE81-E7A79CA3AFFD}"/>
              </a:ext>
            </a:extLst>
          </p:cNvPr>
          <p:cNvSpPr>
            <a:spLocks noGrp="1"/>
          </p:cNvSpPr>
          <p:nvPr>
            <p:ph type="pic" sz="quarter" idx="13"/>
          </p:nvPr>
        </p:nvSpPr>
        <p:spPr>
          <a:xfrm>
            <a:off x="904875" y="0"/>
            <a:ext cx="7726363" cy="5143500"/>
          </a:xfrm>
        </p:spPr>
        <p:txBody>
          <a:bodyPr/>
          <a:lstStyle/>
          <a:p>
            <a:r>
              <a:rPr lang="fr-FR"/>
              <a:t>Cliquez sur l'icône pour ajouter une image</a:t>
            </a:r>
          </a:p>
        </p:txBody>
      </p:sp>
      <p:sp>
        <p:nvSpPr>
          <p:cNvPr id="5" name="Espace réservé de la date 4">
            <a:extLst>
              <a:ext uri="{FF2B5EF4-FFF2-40B4-BE49-F238E27FC236}">
                <a16:creationId xmlns:a16="http://schemas.microsoft.com/office/drawing/2014/main" id="{91E6F4EB-CC02-6E4D-9146-CE4A7A789A95}"/>
              </a:ext>
            </a:extLst>
          </p:cNvPr>
          <p:cNvSpPr>
            <a:spLocks noGrp="1"/>
          </p:cNvSpPr>
          <p:nvPr>
            <p:ph type="dt" sz="half" idx="14"/>
          </p:nvPr>
        </p:nvSpPr>
        <p:spPr/>
        <p:txBody>
          <a:bodyPr/>
          <a:lstStyle/>
          <a:p>
            <a:r>
              <a:rPr lang="fr-CH"/>
              <a:t>NAME EVENT / NAME PRESENTATION</a:t>
            </a:r>
            <a:endParaRPr lang="fr-FR" dirty="0"/>
          </a:p>
        </p:txBody>
      </p:sp>
      <p:sp>
        <p:nvSpPr>
          <p:cNvPr id="6" name="Espace réservé du pied de page 5">
            <a:extLst>
              <a:ext uri="{FF2B5EF4-FFF2-40B4-BE49-F238E27FC236}">
                <a16:creationId xmlns:a16="http://schemas.microsoft.com/office/drawing/2014/main" id="{DED4AA2C-29B3-CA42-B7C3-C932911A7586}"/>
              </a:ext>
            </a:extLst>
          </p:cNvPr>
          <p:cNvSpPr>
            <a:spLocks noGrp="1"/>
          </p:cNvSpPr>
          <p:nvPr>
            <p:ph type="ftr" sz="quarter" idx="15"/>
          </p:nvPr>
        </p:nvSpPr>
        <p:spPr/>
        <p:txBody>
          <a:bodyPr/>
          <a:lstStyle/>
          <a:p>
            <a:r>
              <a:rPr lang="fr-FR"/>
              <a:t>Speaker </a:t>
            </a:r>
            <a:endParaRPr lang="fr-FR" dirty="0"/>
          </a:p>
        </p:txBody>
      </p:sp>
      <p:sp>
        <p:nvSpPr>
          <p:cNvPr id="8" name="Espace réservé du numéro de diapositive 7">
            <a:extLst>
              <a:ext uri="{FF2B5EF4-FFF2-40B4-BE49-F238E27FC236}">
                <a16:creationId xmlns:a16="http://schemas.microsoft.com/office/drawing/2014/main" id="{0FE7A1E3-AAEC-7641-B6C5-8D9FC0B6A211}"/>
              </a:ext>
            </a:extLst>
          </p:cNvPr>
          <p:cNvSpPr>
            <a:spLocks noGrp="1"/>
          </p:cNvSpPr>
          <p:nvPr>
            <p:ph type="sldNum" sz="quarter" idx="16"/>
          </p:nvPr>
        </p:nvSpPr>
        <p:spPr/>
        <p:txBody>
          <a:bodyPr/>
          <a:lstStyle/>
          <a:p>
            <a:fld id="{E1E1CD7C-2161-7D43-862E-CE4C333CD873}" type="slidenum">
              <a:rPr lang="fr-FR" smtClean="0"/>
              <a:pPr/>
              <a:t>‹#›</a:t>
            </a:fld>
            <a:endParaRPr lang="fr-FR" dirty="0"/>
          </a:p>
        </p:txBody>
      </p:sp>
    </p:spTree>
    <p:extLst>
      <p:ext uri="{BB962C8B-B14F-4D97-AF65-F5344CB8AC3E}">
        <p14:creationId xmlns:p14="http://schemas.microsoft.com/office/powerpoint/2010/main" val="12017272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re seul">
    <p:spTree>
      <p:nvGrpSpPr>
        <p:cNvPr id="1" name=""/>
        <p:cNvGrpSpPr/>
        <p:nvPr/>
      </p:nvGrpSpPr>
      <p:grpSpPr>
        <a:xfrm>
          <a:off x="0" y="0"/>
          <a:ext cx="0" cy="0"/>
          <a:chOff x="0" y="0"/>
          <a:chExt cx="0" cy="0"/>
        </a:xfrm>
      </p:grpSpPr>
      <p:sp>
        <p:nvSpPr>
          <p:cNvPr id="7" name="Espace réservé pour une image  6">
            <a:extLst>
              <a:ext uri="{FF2B5EF4-FFF2-40B4-BE49-F238E27FC236}">
                <a16:creationId xmlns:a16="http://schemas.microsoft.com/office/drawing/2014/main" id="{625DAC6D-23F0-6941-BE81-E7A79CA3AFFD}"/>
              </a:ext>
            </a:extLst>
          </p:cNvPr>
          <p:cNvSpPr>
            <a:spLocks noGrp="1"/>
          </p:cNvSpPr>
          <p:nvPr>
            <p:ph type="pic" sz="quarter" idx="13"/>
          </p:nvPr>
        </p:nvSpPr>
        <p:spPr>
          <a:xfrm>
            <a:off x="904875" y="3114674"/>
            <a:ext cx="8239125" cy="2028825"/>
          </a:xfrm>
        </p:spPr>
        <p:txBody>
          <a:bodyPr/>
          <a:lstStyle/>
          <a:p>
            <a:r>
              <a:rPr lang="fr-FR"/>
              <a:t>Cliquez sur l'icône pour ajouter une image</a:t>
            </a:r>
          </a:p>
        </p:txBody>
      </p:sp>
      <p:sp>
        <p:nvSpPr>
          <p:cNvPr id="4" name="Espace réservé du texte 3"/>
          <p:cNvSpPr>
            <a:spLocks noGrp="1"/>
          </p:cNvSpPr>
          <p:nvPr>
            <p:ph type="body" sz="quarter" idx="17"/>
          </p:nvPr>
        </p:nvSpPr>
        <p:spPr>
          <a:xfrm>
            <a:off x="904875" y="1563688"/>
            <a:ext cx="7646988" cy="1436687"/>
          </a:xfrm>
        </p:spPr>
        <p:txBody>
          <a:bodyPr/>
          <a:lstStyle>
            <a:lvl4pPr>
              <a:defRPr>
                <a:latin typeface="Arial" panose="020B0604020202020204" pitchFamily="34" charset="0"/>
              </a:defRPr>
            </a:lvl4pPr>
            <a:lvl5pPr>
              <a:defRPr>
                <a:latin typeface="Arial" panose="020B0604020202020204" pitchFamily="34" charset="0"/>
              </a:defRPr>
            </a:lvl5pPr>
          </a:lstStyle>
          <a:p>
            <a:pPr lvl="0"/>
            <a:r>
              <a:rPr lang="fr-FR"/>
              <a:t>Modifier les styles du texte du masque
Deuxième niveau
Troisième niveau
Quatrième niveau
Cinquième niveau</a:t>
            </a:r>
            <a:endParaRPr lang="fr-CH" dirty="0"/>
          </a:p>
        </p:txBody>
      </p:sp>
      <p:sp>
        <p:nvSpPr>
          <p:cNvPr id="6" name="Espace réservé de la date 5">
            <a:extLst>
              <a:ext uri="{FF2B5EF4-FFF2-40B4-BE49-F238E27FC236}">
                <a16:creationId xmlns:a16="http://schemas.microsoft.com/office/drawing/2014/main" id="{37CF3032-2465-874C-B786-95E1B594A5AB}"/>
              </a:ext>
            </a:extLst>
          </p:cNvPr>
          <p:cNvSpPr>
            <a:spLocks noGrp="1"/>
          </p:cNvSpPr>
          <p:nvPr>
            <p:ph type="dt" sz="half" idx="18"/>
          </p:nvPr>
        </p:nvSpPr>
        <p:spPr/>
        <p:txBody>
          <a:bodyPr/>
          <a:lstStyle/>
          <a:p>
            <a:r>
              <a:rPr lang="fr-CH"/>
              <a:t>NAME EVENT / NAME PRESENTATION</a:t>
            </a:r>
            <a:endParaRPr lang="fr-FR" dirty="0"/>
          </a:p>
        </p:txBody>
      </p:sp>
      <p:sp>
        <p:nvSpPr>
          <p:cNvPr id="8" name="Espace réservé du pied de page 7">
            <a:extLst>
              <a:ext uri="{FF2B5EF4-FFF2-40B4-BE49-F238E27FC236}">
                <a16:creationId xmlns:a16="http://schemas.microsoft.com/office/drawing/2014/main" id="{AAF73E2A-22D7-894A-9267-185CB4E4B13E}"/>
              </a:ext>
            </a:extLst>
          </p:cNvPr>
          <p:cNvSpPr>
            <a:spLocks noGrp="1"/>
          </p:cNvSpPr>
          <p:nvPr>
            <p:ph type="ftr" sz="quarter" idx="19"/>
          </p:nvPr>
        </p:nvSpPr>
        <p:spPr/>
        <p:txBody>
          <a:bodyPr/>
          <a:lstStyle/>
          <a:p>
            <a:r>
              <a:rPr lang="fr-FR"/>
              <a:t>Speaker </a:t>
            </a:r>
            <a:endParaRPr lang="fr-FR" dirty="0"/>
          </a:p>
        </p:txBody>
      </p:sp>
      <p:sp>
        <p:nvSpPr>
          <p:cNvPr id="9" name="Espace réservé du numéro de diapositive 8">
            <a:extLst>
              <a:ext uri="{FF2B5EF4-FFF2-40B4-BE49-F238E27FC236}">
                <a16:creationId xmlns:a16="http://schemas.microsoft.com/office/drawing/2014/main" id="{39D9777C-EC90-1141-9E30-4B4F669C2BE1}"/>
              </a:ext>
            </a:extLst>
          </p:cNvPr>
          <p:cNvSpPr>
            <a:spLocks noGrp="1"/>
          </p:cNvSpPr>
          <p:nvPr>
            <p:ph type="sldNum" sz="quarter" idx="20"/>
          </p:nvPr>
        </p:nvSpPr>
        <p:spPr/>
        <p:txBody>
          <a:bodyPr/>
          <a:lstStyle/>
          <a:p>
            <a:fld id="{E1E1CD7C-2161-7D43-862E-CE4C333CD873}" type="slidenum">
              <a:rPr lang="fr-FR" smtClean="0"/>
              <a:pPr/>
              <a:t>‹#›</a:t>
            </a:fld>
            <a:endParaRPr lang="fr-FR" dirty="0"/>
          </a:p>
        </p:txBody>
      </p:sp>
      <p:sp>
        <p:nvSpPr>
          <p:cNvPr id="11" name="Titre 10">
            <a:extLst>
              <a:ext uri="{FF2B5EF4-FFF2-40B4-BE49-F238E27FC236}">
                <a16:creationId xmlns:a16="http://schemas.microsoft.com/office/drawing/2014/main" id="{0E011164-727C-4C46-B34E-7729CB350E3E}"/>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35311561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Espace réservé de la date 4">
            <a:extLst>
              <a:ext uri="{FF2B5EF4-FFF2-40B4-BE49-F238E27FC236}">
                <a16:creationId xmlns:a16="http://schemas.microsoft.com/office/drawing/2014/main" id="{4D8101AB-8ACE-BB4C-9D61-B4AABFE11591}"/>
              </a:ext>
            </a:extLst>
          </p:cNvPr>
          <p:cNvSpPr>
            <a:spLocks noGrp="1"/>
          </p:cNvSpPr>
          <p:nvPr>
            <p:ph type="dt" sz="half" idx="10"/>
          </p:nvPr>
        </p:nvSpPr>
        <p:spPr/>
        <p:txBody>
          <a:bodyPr/>
          <a:lstStyle/>
          <a:p>
            <a:r>
              <a:rPr lang="fr-CH"/>
              <a:t>NAME EVENT / NAME PRESENTATION</a:t>
            </a:r>
            <a:endParaRPr lang="fr-FR" dirty="0"/>
          </a:p>
        </p:txBody>
      </p:sp>
      <p:sp>
        <p:nvSpPr>
          <p:cNvPr id="6" name="Espace réservé du pied de page 5">
            <a:extLst>
              <a:ext uri="{FF2B5EF4-FFF2-40B4-BE49-F238E27FC236}">
                <a16:creationId xmlns:a16="http://schemas.microsoft.com/office/drawing/2014/main" id="{5F9CFC1D-0B2A-0A4E-9C0D-682EECA55703}"/>
              </a:ext>
            </a:extLst>
          </p:cNvPr>
          <p:cNvSpPr>
            <a:spLocks noGrp="1"/>
          </p:cNvSpPr>
          <p:nvPr>
            <p:ph type="ftr" sz="quarter" idx="11"/>
          </p:nvPr>
        </p:nvSpPr>
        <p:spPr/>
        <p:txBody>
          <a:bodyPr/>
          <a:lstStyle/>
          <a:p>
            <a:r>
              <a:rPr lang="fr-FR"/>
              <a:t>Speaker </a:t>
            </a:r>
            <a:endParaRPr lang="fr-FR" dirty="0"/>
          </a:p>
        </p:txBody>
      </p:sp>
      <p:sp>
        <p:nvSpPr>
          <p:cNvPr id="7" name="Espace réservé du numéro de diapositive 6">
            <a:extLst>
              <a:ext uri="{FF2B5EF4-FFF2-40B4-BE49-F238E27FC236}">
                <a16:creationId xmlns:a16="http://schemas.microsoft.com/office/drawing/2014/main" id="{56622065-A833-2340-B0FD-ACB065A3B8CF}"/>
              </a:ext>
            </a:extLst>
          </p:cNvPr>
          <p:cNvSpPr>
            <a:spLocks noGrp="1"/>
          </p:cNvSpPr>
          <p:nvPr>
            <p:ph type="sldNum" sz="quarter" idx="12"/>
          </p:nvPr>
        </p:nvSpPr>
        <p:spPr/>
        <p:txBody>
          <a:bodyPr/>
          <a:lstStyle/>
          <a:p>
            <a:fld id="{E1E1CD7C-2161-7D43-862E-CE4C333CD873}" type="slidenum">
              <a:rPr lang="fr-FR" smtClean="0"/>
              <a:pPr/>
              <a:t>‹#›</a:t>
            </a:fld>
            <a:endParaRPr lang="fr-FR" dirty="0"/>
          </a:p>
        </p:txBody>
      </p:sp>
    </p:spTree>
    <p:extLst>
      <p:ext uri="{BB962C8B-B14F-4D97-AF65-F5344CB8AC3E}">
        <p14:creationId xmlns:p14="http://schemas.microsoft.com/office/powerpoint/2010/main" val="1894840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A9F6C81-AE59-DE44-BF60-E773080CD91C}"/>
              </a:ext>
            </a:extLst>
          </p:cNvPr>
          <p:cNvSpPr/>
          <p:nvPr userDrawn="1"/>
        </p:nvSpPr>
        <p:spPr>
          <a:xfrm>
            <a:off x="4572000" y="0"/>
            <a:ext cx="4572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rial" panose="020B0604020202020204" pitchFamily="34" charset="0"/>
            </a:endParaRPr>
          </a:p>
        </p:txBody>
      </p:sp>
      <p:sp>
        <p:nvSpPr>
          <p:cNvPr id="2" name="Title 1"/>
          <p:cNvSpPr>
            <a:spLocks noGrp="1"/>
          </p:cNvSpPr>
          <p:nvPr>
            <p:ph type="title"/>
          </p:nvPr>
        </p:nvSpPr>
        <p:spPr>
          <a:xfrm>
            <a:off x="4572000" y="777875"/>
            <a:ext cx="4058920" cy="1793875"/>
          </a:xfrm>
        </p:spPr>
        <p:txBody>
          <a:bodyPr anchor="ctr" anchorCtr="0">
            <a:normAutofit/>
          </a:bodyPr>
          <a:lstStyle>
            <a:lvl1pPr>
              <a:defRPr sz="3200">
                <a:solidFill>
                  <a:schemeClr val="bg1"/>
                </a:solidFill>
              </a:defRPr>
            </a:lvl1pPr>
          </a:lstStyle>
          <a:p>
            <a:r>
              <a:rPr lang="fr-FR"/>
              <a:t>Modifiez le style du titre</a:t>
            </a:r>
            <a:endParaRPr lang="en-US" dirty="0"/>
          </a:p>
        </p:txBody>
      </p:sp>
      <p:sp>
        <p:nvSpPr>
          <p:cNvPr id="3" name="Text Placeholder 2"/>
          <p:cNvSpPr>
            <a:spLocks noGrp="1"/>
          </p:cNvSpPr>
          <p:nvPr>
            <p:ph type="body" idx="1"/>
          </p:nvPr>
        </p:nvSpPr>
        <p:spPr>
          <a:xfrm>
            <a:off x="4572000" y="2571750"/>
            <a:ext cx="4058920" cy="2156508"/>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dirty="0"/>
              <a:t>Modifier les styles du texte du masque
Deuxième niveau
Troisième niveau
Quatrième niveau
Cinquième niveau</a:t>
            </a:r>
          </a:p>
        </p:txBody>
      </p:sp>
      <p:sp>
        <p:nvSpPr>
          <p:cNvPr id="9" name="Espace réservé pour une image  8">
            <a:extLst>
              <a:ext uri="{FF2B5EF4-FFF2-40B4-BE49-F238E27FC236}">
                <a16:creationId xmlns:a16="http://schemas.microsoft.com/office/drawing/2014/main" id="{C58F136D-3292-C745-91DE-A21191C16FE7}"/>
              </a:ext>
            </a:extLst>
          </p:cNvPr>
          <p:cNvSpPr>
            <a:spLocks noGrp="1"/>
          </p:cNvSpPr>
          <p:nvPr>
            <p:ph type="pic" sz="quarter" idx="13"/>
          </p:nvPr>
        </p:nvSpPr>
        <p:spPr>
          <a:xfrm>
            <a:off x="904875" y="0"/>
            <a:ext cx="3667125" cy="5143500"/>
          </a:xfrm>
        </p:spPr>
        <p:txBody>
          <a:bodyPr/>
          <a:lstStyle/>
          <a:p>
            <a:r>
              <a:rPr lang="fr-FR"/>
              <a:t>Cliquez sur l'icône pour ajouter une image</a:t>
            </a:r>
          </a:p>
        </p:txBody>
      </p:sp>
      <p:sp>
        <p:nvSpPr>
          <p:cNvPr id="12" name="Espace réservé de la date 11"/>
          <p:cNvSpPr>
            <a:spLocks noGrp="1"/>
          </p:cNvSpPr>
          <p:nvPr>
            <p:ph type="dt" sz="half" idx="14"/>
          </p:nvPr>
        </p:nvSpPr>
        <p:spPr/>
        <p:txBody>
          <a:bodyPr/>
          <a:lstStyle/>
          <a:p>
            <a:r>
              <a:rPr lang="fr-CH"/>
              <a:t>NAME EVENT / NAME PRESENTATION</a:t>
            </a:r>
            <a:endParaRPr lang="fr-FR" dirty="0"/>
          </a:p>
        </p:txBody>
      </p:sp>
      <p:sp>
        <p:nvSpPr>
          <p:cNvPr id="13" name="Espace réservé du pied de page 12"/>
          <p:cNvSpPr>
            <a:spLocks noGrp="1"/>
          </p:cNvSpPr>
          <p:nvPr>
            <p:ph type="ftr" sz="quarter" idx="15"/>
          </p:nvPr>
        </p:nvSpPr>
        <p:spPr/>
        <p:txBody>
          <a:bodyPr/>
          <a:lstStyle>
            <a:lvl1pPr>
              <a:defRPr>
                <a:solidFill>
                  <a:schemeClr val="bg1"/>
                </a:solidFill>
              </a:defRPr>
            </a:lvl1pPr>
          </a:lstStyle>
          <a:p>
            <a:r>
              <a:rPr lang="fr-FR"/>
              <a:t>Speaker </a:t>
            </a:r>
            <a:endParaRPr lang="fr-FR" dirty="0"/>
          </a:p>
        </p:txBody>
      </p:sp>
      <p:sp>
        <p:nvSpPr>
          <p:cNvPr id="14" name="Espace réservé du numéro de diapositive 13"/>
          <p:cNvSpPr>
            <a:spLocks noGrp="1"/>
          </p:cNvSpPr>
          <p:nvPr>
            <p:ph type="sldNum" sz="quarter" idx="16"/>
          </p:nvPr>
        </p:nvSpPr>
        <p:spPr/>
        <p:txBody>
          <a:bodyPr/>
          <a:lstStyle>
            <a:lvl1pPr>
              <a:defRPr>
                <a:solidFill>
                  <a:schemeClr val="bg1"/>
                </a:solidFill>
              </a:defRPr>
            </a:lvl1pPr>
          </a:lstStyle>
          <a:p>
            <a:fld id="{E1E1CD7C-2161-7D43-862E-CE4C333CD873}" type="slidenum">
              <a:rPr lang="fr-FR" smtClean="0"/>
              <a:pPr/>
              <a:t>‹#›</a:t>
            </a:fld>
            <a:endParaRPr lang="fr-FR" dirty="0"/>
          </a:p>
        </p:txBody>
      </p:sp>
    </p:spTree>
    <p:extLst>
      <p:ext uri="{BB962C8B-B14F-4D97-AF65-F5344CB8AC3E}">
        <p14:creationId xmlns:p14="http://schemas.microsoft.com/office/powerpoint/2010/main" val="3988864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re de sec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A9F6C81-AE59-DE44-BF60-E773080CD91C}"/>
              </a:ext>
            </a:extLst>
          </p:cNvPr>
          <p:cNvSpPr/>
          <p:nvPr userDrawn="1"/>
        </p:nvSpPr>
        <p:spPr>
          <a:xfrm>
            <a:off x="4572000" y="0"/>
            <a:ext cx="4572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rial" panose="020B0604020202020204" pitchFamily="34" charset="0"/>
            </a:endParaRPr>
          </a:p>
        </p:txBody>
      </p:sp>
      <p:sp>
        <p:nvSpPr>
          <p:cNvPr id="2" name="Title 1"/>
          <p:cNvSpPr>
            <a:spLocks noGrp="1"/>
          </p:cNvSpPr>
          <p:nvPr>
            <p:ph type="title"/>
          </p:nvPr>
        </p:nvSpPr>
        <p:spPr>
          <a:xfrm>
            <a:off x="4572000" y="777875"/>
            <a:ext cx="4058920" cy="1793875"/>
          </a:xfrm>
        </p:spPr>
        <p:txBody>
          <a:bodyPr anchor="ctr" anchorCtr="0">
            <a:normAutofit/>
          </a:bodyPr>
          <a:lstStyle>
            <a:lvl1pPr>
              <a:defRPr sz="3200">
                <a:solidFill>
                  <a:schemeClr val="bg1"/>
                </a:solidFill>
              </a:defRPr>
            </a:lvl1pPr>
          </a:lstStyle>
          <a:p>
            <a:r>
              <a:rPr lang="fr-FR"/>
              <a:t>Modifiez le style du titre</a:t>
            </a:r>
            <a:endParaRPr lang="en-US" dirty="0"/>
          </a:p>
        </p:txBody>
      </p:sp>
      <p:sp>
        <p:nvSpPr>
          <p:cNvPr id="3" name="Text Placeholder 2"/>
          <p:cNvSpPr>
            <a:spLocks noGrp="1"/>
          </p:cNvSpPr>
          <p:nvPr>
            <p:ph type="body" idx="1"/>
          </p:nvPr>
        </p:nvSpPr>
        <p:spPr>
          <a:xfrm>
            <a:off x="4572000" y="2571750"/>
            <a:ext cx="4058920" cy="2156508"/>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dirty="0"/>
              <a:t>Modifier les styles du texte du masque
Deuxième niveau
Troisième niveau
Quatrième niveau
Cinquième niveau</a:t>
            </a:r>
          </a:p>
        </p:txBody>
      </p:sp>
      <p:sp>
        <p:nvSpPr>
          <p:cNvPr id="9" name="Espace réservé pour une image  8">
            <a:extLst>
              <a:ext uri="{FF2B5EF4-FFF2-40B4-BE49-F238E27FC236}">
                <a16:creationId xmlns:a16="http://schemas.microsoft.com/office/drawing/2014/main" id="{C58F136D-3292-C745-91DE-A21191C16FE7}"/>
              </a:ext>
            </a:extLst>
          </p:cNvPr>
          <p:cNvSpPr>
            <a:spLocks noGrp="1"/>
          </p:cNvSpPr>
          <p:nvPr>
            <p:ph type="pic" sz="quarter" idx="13"/>
          </p:nvPr>
        </p:nvSpPr>
        <p:spPr>
          <a:xfrm>
            <a:off x="904875" y="0"/>
            <a:ext cx="3667125" cy="5143500"/>
          </a:xfrm>
        </p:spPr>
        <p:txBody>
          <a:bodyPr/>
          <a:lstStyle/>
          <a:p>
            <a:r>
              <a:rPr lang="fr-FR"/>
              <a:t>Cliquez sur l'icône pour ajouter une image</a:t>
            </a:r>
          </a:p>
        </p:txBody>
      </p:sp>
      <p:sp>
        <p:nvSpPr>
          <p:cNvPr id="12" name="Espace réservé de la date 11"/>
          <p:cNvSpPr>
            <a:spLocks noGrp="1"/>
          </p:cNvSpPr>
          <p:nvPr>
            <p:ph type="dt" sz="half" idx="14"/>
          </p:nvPr>
        </p:nvSpPr>
        <p:spPr/>
        <p:txBody>
          <a:bodyPr/>
          <a:lstStyle/>
          <a:p>
            <a:r>
              <a:rPr lang="fr-CH"/>
              <a:t>NAME EVENT / NAME PRESENTATION</a:t>
            </a:r>
            <a:endParaRPr lang="fr-FR" dirty="0"/>
          </a:p>
        </p:txBody>
      </p:sp>
      <p:sp>
        <p:nvSpPr>
          <p:cNvPr id="13" name="Espace réservé du pied de page 12"/>
          <p:cNvSpPr>
            <a:spLocks noGrp="1"/>
          </p:cNvSpPr>
          <p:nvPr>
            <p:ph type="ftr" sz="quarter" idx="15"/>
          </p:nvPr>
        </p:nvSpPr>
        <p:spPr/>
        <p:txBody>
          <a:bodyPr/>
          <a:lstStyle>
            <a:lvl1pPr>
              <a:defRPr>
                <a:solidFill>
                  <a:schemeClr val="bg1"/>
                </a:solidFill>
              </a:defRPr>
            </a:lvl1pPr>
          </a:lstStyle>
          <a:p>
            <a:r>
              <a:rPr lang="fr-FR"/>
              <a:t>Speaker </a:t>
            </a:r>
            <a:endParaRPr lang="fr-FR" dirty="0"/>
          </a:p>
        </p:txBody>
      </p:sp>
      <p:sp>
        <p:nvSpPr>
          <p:cNvPr id="14" name="Espace réservé du numéro de diapositive 13"/>
          <p:cNvSpPr>
            <a:spLocks noGrp="1"/>
          </p:cNvSpPr>
          <p:nvPr>
            <p:ph type="sldNum" sz="quarter" idx="16"/>
          </p:nvPr>
        </p:nvSpPr>
        <p:spPr/>
        <p:txBody>
          <a:bodyPr/>
          <a:lstStyle>
            <a:lvl1pPr>
              <a:defRPr>
                <a:solidFill>
                  <a:schemeClr val="bg1"/>
                </a:solidFill>
              </a:defRPr>
            </a:lvl1pPr>
          </a:lstStyle>
          <a:p>
            <a:fld id="{E1E1CD7C-2161-7D43-862E-CE4C333CD873}" type="slidenum">
              <a:rPr lang="fr-FR" smtClean="0"/>
              <a:pPr/>
              <a:t>‹#›</a:t>
            </a:fld>
            <a:endParaRPr lang="fr-FR" dirty="0"/>
          </a:p>
        </p:txBody>
      </p:sp>
    </p:spTree>
    <p:extLst>
      <p:ext uri="{BB962C8B-B14F-4D97-AF65-F5344CB8AC3E}">
        <p14:creationId xmlns:p14="http://schemas.microsoft.com/office/powerpoint/2010/main" val="2468177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re de sec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A9F6C81-AE59-DE44-BF60-E773080CD91C}"/>
              </a:ext>
            </a:extLst>
          </p:cNvPr>
          <p:cNvSpPr/>
          <p:nvPr userDrawn="1"/>
        </p:nvSpPr>
        <p:spPr>
          <a:xfrm>
            <a:off x="4572000" y="0"/>
            <a:ext cx="45720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rial" panose="020B0604020202020204" pitchFamily="34" charset="0"/>
            </a:endParaRPr>
          </a:p>
        </p:txBody>
      </p:sp>
      <p:sp>
        <p:nvSpPr>
          <p:cNvPr id="2" name="Title 1"/>
          <p:cNvSpPr>
            <a:spLocks noGrp="1"/>
          </p:cNvSpPr>
          <p:nvPr>
            <p:ph type="title"/>
          </p:nvPr>
        </p:nvSpPr>
        <p:spPr>
          <a:xfrm>
            <a:off x="4572000" y="777875"/>
            <a:ext cx="4058920" cy="1793875"/>
          </a:xfrm>
        </p:spPr>
        <p:txBody>
          <a:bodyPr anchor="ctr" anchorCtr="0">
            <a:normAutofit/>
          </a:bodyPr>
          <a:lstStyle>
            <a:lvl1pPr>
              <a:defRPr sz="3200">
                <a:solidFill>
                  <a:schemeClr val="bg1"/>
                </a:solidFill>
              </a:defRPr>
            </a:lvl1pPr>
          </a:lstStyle>
          <a:p>
            <a:r>
              <a:rPr lang="fr-FR"/>
              <a:t>Modifiez le style du titre</a:t>
            </a:r>
            <a:endParaRPr lang="en-US" dirty="0"/>
          </a:p>
        </p:txBody>
      </p:sp>
      <p:sp>
        <p:nvSpPr>
          <p:cNvPr id="3" name="Text Placeholder 2"/>
          <p:cNvSpPr>
            <a:spLocks noGrp="1"/>
          </p:cNvSpPr>
          <p:nvPr>
            <p:ph type="body" idx="1"/>
          </p:nvPr>
        </p:nvSpPr>
        <p:spPr>
          <a:xfrm>
            <a:off x="4572000" y="2571750"/>
            <a:ext cx="4058920" cy="2156508"/>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Modifier les styles du texte du masque
Deuxième niveau
Troisième niveau
Quatrième niveau
Cinquième niveau</a:t>
            </a:r>
          </a:p>
        </p:txBody>
      </p:sp>
      <p:sp>
        <p:nvSpPr>
          <p:cNvPr id="9" name="Espace réservé pour une image  8">
            <a:extLst>
              <a:ext uri="{FF2B5EF4-FFF2-40B4-BE49-F238E27FC236}">
                <a16:creationId xmlns:a16="http://schemas.microsoft.com/office/drawing/2014/main" id="{C58F136D-3292-C745-91DE-A21191C16FE7}"/>
              </a:ext>
            </a:extLst>
          </p:cNvPr>
          <p:cNvSpPr>
            <a:spLocks noGrp="1"/>
          </p:cNvSpPr>
          <p:nvPr>
            <p:ph type="pic" sz="quarter" idx="13"/>
          </p:nvPr>
        </p:nvSpPr>
        <p:spPr>
          <a:xfrm>
            <a:off x="904875" y="0"/>
            <a:ext cx="3667125" cy="5143500"/>
          </a:xfrm>
        </p:spPr>
        <p:txBody>
          <a:bodyPr/>
          <a:lstStyle/>
          <a:p>
            <a:r>
              <a:rPr lang="fr-FR"/>
              <a:t>Cliquez sur l'icône pour ajouter une image</a:t>
            </a:r>
          </a:p>
        </p:txBody>
      </p:sp>
      <p:sp>
        <p:nvSpPr>
          <p:cNvPr id="8" name="Espace réservé de la date 7"/>
          <p:cNvSpPr>
            <a:spLocks noGrp="1"/>
          </p:cNvSpPr>
          <p:nvPr>
            <p:ph type="dt" sz="half" idx="14"/>
          </p:nvPr>
        </p:nvSpPr>
        <p:spPr/>
        <p:txBody>
          <a:bodyPr/>
          <a:lstStyle/>
          <a:p>
            <a:r>
              <a:rPr lang="fr-CH"/>
              <a:t>NAME EVENT / NAME PRESENTATION</a:t>
            </a:r>
            <a:endParaRPr lang="fr-FR" dirty="0"/>
          </a:p>
        </p:txBody>
      </p:sp>
      <p:sp>
        <p:nvSpPr>
          <p:cNvPr id="10" name="Espace réservé du pied de page 9"/>
          <p:cNvSpPr>
            <a:spLocks noGrp="1"/>
          </p:cNvSpPr>
          <p:nvPr>
            <p:ph type="ftr" sz="quarter" idx="15"/>
          </p:nvPr>
        </p:nvSpPr>
        <p:spPr/>
        <p:txBody>
          <a:bodyPr/>
          <a:lstStyle>
            <a:lvl1pPr>
              <a:defRPr>
                <a:solidFill>
                  <a:schemeClr val="bg1"/>
                </a:solidFill>
              </a:defRPr>
            </a:lvl1pPr>
          </a:lstStyle>
          <a:p>
            <a:r>
              <a:rPr lang="fr-FR"/>
              <a:t>Speaker </a:t>
            </a:r>
            <a:endParaRPr lang="fr-FR" dirty="0"/>
          </a:p>
        </p:txBody>
      </p:sp>
      <p:sp>
        <p:nvSpPr>
          <p:cNvPr id="11" name="Espace réservé du numéro de diapositive 10"/>
          <p:cNvSpPr>
            <a:spLocks noGrp="1"/>
          </p:cNvSpPr>
          <p:nvPr>
            <p:ph type="sldNum" sz="quarter" idx="16"/>
          </p:nvPr>
        </p:nvSpPr>
        <p:spPr/>
        <p:txBody>
          <a:bodyPr/>
          <a:lstStyle>
            <a:lvl1pPr>
              <a:defRPr>
                <a:solidFill>
                  <a:schemeClr val="bg1"/>
                </a:solidFill>
              </a:defRPr>
            </a:lvl1pPr>
          </a:lstStyle>
          <a:p>
            <a:fld id="{E1E1CD7C-2161-7D43-862E-CE4C333CD873}" type="slidenum">
              <a:rPr lang="fr-FR" smtClean="0"/>
              <a:pPr/>
              <a:t>‹#›</a:t>
            </a:fld>
            <a:endParaRPr lang="fr-FR" dirty="0"/>
          </a:p>
        </p:txBody>
      </p:sp>
    </p:spTree>
    <p:extLst>
      <p:ext uri="{BB962C8B-B14F-4D97-AF65-F5344CB8AC3E}">
        <p14:creationId xmlns:p14="http://schemas.microsoft.com/office/powerpoint/2010/main" val="2032229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fr-FR"/>
              <a:t>Modifier les styles du texte du masque
Deuxième niveau
Troisième niveau
Quatrième niveau
Cinquième niveau</a:t>
            </a:r>
          </a:p>
        </p:txBody>
      </p:sp>
      <p:sp>
        <p:nvSpPr>
          <p:cNvPr id="8" name="Titre 7">
            <a:extLst>
              <a:ext uri="{FF2B5EF4-FFF2-40B4-BE49-F238E27FC236}">
                <a16:creationId xmlns:a16="http://schemas.microsoft.com/office/drawing/2014/main" id="{A30C78BE-DAD0-D748-8B93-AD898D00C88C}"/>
              </a:ext>
            </a:extLst>
          </p:cNvPr>
          <p:cNvSpPr>
            <a:spLocks noGrp="1"/>
          </p:cNvSpPr>
          <p:nvPr>
            <p:ph type="title"/>
          </p:nvPr>
        </p:nvSpPr>
        <p:spPr/>
        <p:txBody>
          <a:bodyPr/>
          <a:lstStyle/>
          <a:p>
            <a:r>
              <a:rPr lang="fr-FR"/>
              <a:t>Modifiez le style du titre</a:t>
            </a:r>
          </a:p>
        </p:txBody>
      </p:sp>
      <p:sp>
        <p:nvSpPr>
          <p:cNvPr id="9" name="Espace réservé de la date 8">
            <a:extLst>
              <a:ext uri="{FF2B5EF4-FFF2-40B4-BE49-F238E27FC236}">
                <a16:creationId xmlns:a16="http://schemas.microsoft.com/office/drawing/2014/main" id="{131A8490-33AC-9443-A9FC-9A5E9322967C}"/>
              </a:ext>
            </a:extLst>
          </p:cNvPr>
          <p:cNvSpPr>
            <a:spLocks noGrp="1"/>
          </p:cNvSpPr>
          <p:nvPr>
            <p:ph type="dt" sz="half" idx="10"/>
          </p:nvPr>
        </p:nvSpPr>
        <p:spPr/>
        <p:txBody>
          <a:bodyPr/>
          <a:lstStyle/>
          <a:p>
            <a:r>
              <a:rPr lang="fr-CH"/>
              <a:t>NAME EVENT / NAME PRESENTATION</a:t>
            </a:r>
            <a:endParaRPr lang="fr-FR" dirty="0"/>
          </a:p>
        </p:txBody>
      </p:sp>
      <p:sp>
        <p:nvSpPr>
          <p:cNvPr id="10" name="Espace réservé du pied de page 9">
            <a:extLst>
              <a:ext uri="{FF2B5EF4-FFF2-40B4-BE49-F238E27FC236}">
                <a16:creationId xmlns:a16="http://schemas.microsoft.com/office/drawing/2014/main" id="{B875139C-6471-774D-89EF-2B93FAD2CB2A}"/>
              </a:ext>
            </a:extLst>
          </p:cNvPr>
          <p:cNvSpPr>
            <a:spLocks noGrp="1"/>
          </p:cNvSpPr>
          <p:nvPr>
            <p:ph type="ftr" sz="quarter" idx="11"/>
          </p:nvPr>
        </p:nvSpPr>
        <p:spPr/>
        <p:txBody>
          <a:bodyPr/>
          <a:lstStyle/>
          <a:p>
            <a:r>
              <a:rPr lang="fr-FR"/>
              <a:t>Speaker </a:t>
            </a:r>
            <a:endParaRPr lang="fr-FR" dirty="0"/>
          </a:p>
        </p:txBody>
      </p:sp>
      <p:sp>
        <p:nvSpPr>
          <p:cNvPr id="11" name="Espace réservé du numéro de diapositive 10">
            <a:extLst>
              <a:ext uri="{FF2B5EF4-FFF2-40B4-BE49-F238E27FC236}">
                <a16:creationId xmlns:a16="http://schemas.microsoft.com/office/drawing/2014/main" id="{3942AF23-4BDC-8C4A-9212-AF88439C6122}"/>
              </a:ext>
            </a:extLst>
          </p:cNvPr>
          <p:cNvSpPr>
            <a:spLocks noGrp="1"/>
          </p:cNvSpPr>
          <p:nvPr>
            <p:ph type="sldNum" sz="quarter" idx="12"/>
          </p:nvPr>
        </p:nvSpPr>
        <p:spPr/>
        <p:txBody>
          <a:bodyPr/>
          <a:lstStyle/>
          <a:p>
            <a:fld id="{E1E1CD7C-2161-7D43-862E-CE4C333CD873}" type="slidenum">
              <a:rPr lang="fr-FR" smtClean="0"/>
              <a:pPr/>
              <a:t>‹#›</a:t>
            </a:fld>
            <a:endParaRPr lang="fr-FR" dirty="0"/>
          </a:p>
        </p:txBody>
      </p:sp>
    </p:spTree>
    <p:extLst>
      <p:ext uri="{BB962C8B-B14F-4D97-AF65-F5344CB8AC3E}">
        <p14:creationId xmlns:p14="http://schemas.microsoft.com/office/powerpoint/2010/main" val="2369627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a:xfrm>
            <a:off x="904875" y="1563688"/>
            <a:ext cx="4581525" cy="3386772"/>
          </a:xfrm>
        </p:spPr>
        <p:txBody>
          <a:bodyPr/>
          <a:lstStyle/>
          <a:p>
            <a:pPr lvl="0"/>
            <a:r>
              <a:rPr lang="fr-FR"/>
              <a:t>Modifier les styles du texte du masque
Deuxième niveau
Troisième niveau
Quatrième niveau
Cinquième niveau</a:t>
            </a:r>
          </a:p>
        </p:txBody>
      </p:sp>
      <p:sp>
        <p:nvSpPr>
          <p:cNvPr id="8" name="Espace réservé pour une image  7">
            <a:extLst>
              <a:ext uri="{FF2B5EF4-FFF2-40B4-BE49-F238E27FC236}">
                <a16:creationId xmlns:a16="http://schemas.microsoft.com/office/drawing/2014/main" id="{70ED9B2D-C513-AF40-B94F-355C174B8FF0}"/>
              </a:ext>
            </a:extLst>
          </p:cNvPr>
          <p:cNvSpPr>
            <a:spLocks noGrp="1"/>
          </p:cNvSpPr>
          <p:nvPr>
            <p:ph type="pic" sz="quarter" idx="13"/>
          </p:nvPr>
        </p:nvSpPr>
        <p:spPr>
          <a:xfrm>
            <a:off x="5486400" y="0"/>
            <a:ext cx="3144838" cy="5143500"/>
          </a:xfrm>
        </p:spPr>
        <p:txBody>
          <a:bodyPr/>
          <a:lstStyle/>
          <a:p>
            <a:r>
              <a:rPr lang="fr-FR"/>
              <a:t>Cliquez sur l'icône pour ajouter une image</a:t>
            </a:r>
          </a:p>
        </p:txBody>
      </p:sp>
      <p:sp>
        <p:nvSpPr>
          <p:cNvPr id="5" name="Titre 4">
            <a:extLst>
              <a:ext uri="{FF2B5EF4-FFF2-40B4-BE49-F238E27FC236}">
                <a16:creationId xmlns:a16="http://schemas.microsoft.com/office/drawing/2014/main" id="{55F20A3C-6DA6-684F-8F84-A7C8F1339C00}"/>
              </a:ext>
            </a:extLst>
          </p:cNvPr>
          <p:cNvSpPr>
            <a:spLocks noGrp="1"/>
          </p:cNvSpPr>
          <p:nvPr>
            <p:ph type="title"/>
          </p:nvPr>
        </p:nvSpPr>
        <p:spPr/>
        <p:txBody>
          <a:bodyPr/>
          <a:lstStyle/>
          <a:p>
            <a:r>
              <a:rPr lang="fr-FR"/>
              <a:t>Modifiez le style du titre</a:t>
            </a:r>
          </a:p>
        </p:txBody>
      </p:sp>
      <p:sp>
        <p:nvSpPr>
          <p:cNvPr id="6" name="Espace réservé de la date 5">
            <a:extLst>
              <a:ext uri="{FF2B5EF4-FFF2-40B4-BE49-F238E27FC236}">
                <a16:creationId xmlns:a16="http://schemas.microsoft.com/office/drawing/2014/main" id="{B633A2CC-2D27-AE47-AE09-87A5F61228B8}"/>
              </a:ext>
            </a:extLst>
          </p:cNvPr>
          <p:cNvSpPr>
            <a:spLocks noGrp="1"/>
          </p:cNvSpPr>
          <p:nvPr>
            <p:ph type="dt" sz="half" idx="14"/>
          </p:nvPr>
        </p:nvSpPr>
        <p:spPr/>
        <p:txBody>
          <a:bodyPr/>
          <a:lstStyle/>
          <a:p>
            <a:r>
              <a:rPr lang="fr-CH"/>
              <a:t>NAME EVENT / NAME PRESENTATION</a:t>
            </a:r>
            <a:endParaRPr lang="fr-FR" dirty="0"/>
          </a:p>
        </p:txBody>
      </p:sp>
      <p:sp>
        <p:nvSpPr>
          <p:cNvPr id="11" name="Espace réservé du pied de page 10">
            <a:extLst>
              <a:ext uri="{FF2B5EF4-FFF2-40B4-BE49-F238E27FC236}">
                <a16:creationId xmlns:a16="http://schemas.microsoft.com/office/drawing/2014/main" id="{CABC000E-4E22-1A40-9D3F-FE2F141E5CA4}"/>
              </a:ext>
            </a:extLst>
          </p:cNvPr>
          <p:cNvSpPr>
            <a:spLocks noGrp="1"/>
          </p:cNvSpPr>
          <p:nvPr>
            <p:ph type="ftr" sz="quarter" idx="15"/>
          </p:nvPr>
        </p:nvSpPr>
        <p:spPr/>
        <p:txBody>
          <a:bodyPr/>
          <a:lstStyle/>
          <a:p>
            <a:r>
              <a:rPr lang="fr-FR"/>
              <a:t>Speaker </a:t>
            </a:r>
            <a:endParaRPr lang="fr-FR" dirty="0"/>
          </a:p>
        </p:txBody>
      </p:sp>
      <p:sp>
        <p:nvSpPr>
          <p:cNvPr id="12" name="Espace réservé du numéro de diapositive 11">
            <a:extLst>
              <a:ext uri="{FF2B5EF4-FFF2-40B4-BE49-F238E27FC236}">
                <a16:creationId xmlns:a16="http://schemas.microsoft.com/office/drawing/2014/main" id="{0AF49D93-C78A-F646-92B0-A7932C43D9EE}"/>
              </a:ext>
            </a:extLst>
          </p:cNvPr>
          <p:cNvSpPr>
            <a:spLocks noGrp="1"/>
          </p:cNvSpPr>
          <p:nvPr>
            <p:ph type="sldNum" sz="quarter" idx="16"/>
          </p:nvPr>
        </p:nvSpPr>
        <p:spPr/>
        <p:txBody>
          <a:bodyPr/>
          <a:lstStyle/>
          <a:p>
            <a:fld id="{E1E1CD7C-2161-7D43-862E-CE4C333CD873}" type="slidenum">
              <a:rPr lang="fr-FR" smtClean="0"/>
              <a:pPr/>
              <a:t>‹#›</a:t>
            </a:fld>
            <a:endParaRPr lang="fr-FR" dirty="0"/>
          </a:p>
        </p:txBody>
      </p:sp>
    </p:spTree>
    <p:extLst>
      <p:ext uri="{BB962C8B-B14F-4D97-AF65-F5344CB8AC3E}">
        <p14:creationId xmlns:p14="http://schemas.microsoft.com/office/powerpoint/2010/main" val="4143184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re et contenu">
    <p:spTree>
      <p:nvGrpSpPr>
        <p:cNvPr id="1" name=""/>
        <p:cNvGrpSpPr/>
        <p:nvPr/>
      </p:nvGrpSpPr>
      <p:grpSpPr>
        <a:xfrm>
          <a:off x="0" y="0"/>
          <a:ext cx="0" cy="0"/>
          <a:chOff x="0" y="0"/>
          <a:chExt cx="0" cy="0"/>
        </a:xfrm>
      </p:grpSpPr>
      <p:sp>
        <p:nvSpPr>
          <p:cNvPr id="8" name="Espace réservé pour une image  7">
            <a:extLst>
              <a:ext uri="{FF2B5EF4-FFF2-40B4-BE49-F238E27FC236}">
                <a16:creationId xmlns:a16="http://schemas.microsoft.com/office/drawing/2014/main" id="{70ED9B2D-C513-AF40-B94F-355C174B8FF0}"/>
              </a:ext>
            </a:extLst>
          </p:cNvPr>
          <p:cNvSpPr>
            <a:spLocks noGrp="1"/>
          </p:cNvSpPr>
          <p:nvPr>
            <p:ph type="pic" sz="quarter" idx="13"/>
          </p:nvPr>
        </p:nvSpPr>
        <p:spPr>
          <a:xfrm>
            <a:off x="904875" y="0"/>
            <a:ext cx="3144838" cy="5143500"/>
          </a:xfrm>
        </p:spPr>
        <p:txBody>
          <a:bodyPr/>
          <a:lstStyle/>
          <a:p>
            <a:r>
              <a:rPr lang="fr-FR"/>
              <a:t>Cliquez sur l'icône pour ajouter une image</a:t>
            </a:r>
          </a:p>
        </p:txBody>
      </p:sp>
      <p:sp>
        <p:nvSpPr>
          <p:cNvPr id="3" name="Content Placeholder 2"/>
          <p:cNvSpPr>
            <a:spLocks noGrp="1"/>
          </p:cNvSpPr>
          <p:nvPr>
            <p:ph idx="1"/>
          </p:nvPr>
        </p:nvSpPr>
        <p:spPr>
          <a:xfrm>
            <a:off x="4049395" y="1563688"/>
            <a:ext cx="4581525" cy="3386772"/>
          </a:xfrm>
        </p:spPr>
        <p:txBody>
          <a:bodyPr/>
          <a:lstStyle/>
          <a:p>
            <a:pPr lvl="0"/>
            <a:r>
              <a:rPr lang="fr-FR"/>
              <a:t>Modifier les styles du texte du masque
Deuxième niveau
Troisième niveau
Quatrième niveau
Cinquième niveau</a:t>
            </a:r>
          </a:p>
        </p:txBody>
      </p:sp>
      <p:sp>
        <p:nvSpPr>
          <p:cNvPr id="7" name="Espace réservé de la date 6">
            <a:extLst>
              <a:ext uri="{FF2B5EF4-FFF2-40B4-BE49-F238E27FC236}">
                <a16:creationId xmlns:a16="http://schemas.microsoft.com/office/drawing/2014/main" id="{A02A0D73-096C-844E-97C3-C4A4AF580FDE}"/>
              </a:ext>
            </a:extLst>
          </p:cNvPr>
          <p:cNvSpPr>
            <a:spLocks noGrp="1"/>
          </p:cNvSpPr>
          <p:nvPr>
            <p:ph type="dt" sz="half" idx="14"/>
          </p:nvPr>
        </p:nvSpPr>
        <p:spPr/>
        <p:txBody>
          <a:bodyPr/>
          <a:lstStyle/>
          <a:p>
            <a:r>
              <a:rPr lang="fr-CH"/>
              <a:t>NAME EVENT / NAME PRESENTATION</a:t>
            </a:r>
            <a:endParaRPr lang="fr-FR" dirty="0"/>
          </a:p>
        </p:txBody>
      </p:sp>
      <p:sp>
        <p:nvSpPr>
          <p:cNvPr id="9" name="Espace réservé du pied de page 8">
            <a:extLst>
              <a:ext uri="{FF2B5EF4-FFF2-40B4-BE49-F238E27FC236}">
                <a16:creationId xmlns:a16="http://schemas.microsoft.com/office/drawing/2014/main" id="{CEF5AC5C-A2B6-2848-8C47-96A168E211DF}"/>
              </a:ext>
            </a:extLst>
          </p:cNvPr>
          <p:cNvSpPr>
            <a:spLocks noGrp="1"/>
          </p:cNvSpPr>
          <p:nvPr>
            <p:ph type="ftr" sz="quarter" idx="15"/>
          </p:nvPr>
        </p:nvSpPr>
        <p:spPr/>
        <p:txBody>
          <a:bodyPr/>
          <a:lstStyle/>
          <a:p>
            <a:r>
              <a:rPr lang="fr-FR"/>
              <a:t>Speaker </a:t>
            </a:r>
            <a:endParaRPr lang="fr-FR" dirty="0"/>
          </a:p>
        </p:txBody>
      </p:sp>
      <p:sp>
        <p:nvSpPr>
          <p:cNvPr id="10" name="Espace réservé du numéro de diapositive 9">
            <a:extLst>
              <a:ext uri="{FF2B5EF4-FFF2-40B4-BE49-F238E27FC236}">
                <a16:creationId xmlns:a16="http://schemas.microsoft.com/office/drawing/2014/main" id="{31B90E33-03D8-2143-B49F-B1474EE1A1F6}"/>
              </a:ext>
            </a:extLst>
          </p:cNvPr>
          <p:cNvSpPr>
            <a:spLocks noGrp="1"/>
          </p:cNvSpPr>
          <p:nvPr>
            <p:ph type="sldNum" sz="quarter" idx="16"/>
          </p:nvPr>
        </p:nvSpPr>
        <p:spPr/>
        <p:txBody>
          <a:bodyPr/>
          <a:lstStyle/>
          <a:p>
            <a:fld id="{E1E1CD7C-2161-7D43-862E-CE4C333CD873}" type="slidenum">
              <a:rPr lang="fr-FR" smtClean="0"/>
              <a:pPr/>
              <a:t>‹#›</a:t>
            </a:fld>
            <a:endParaRPr lang="fr-FR" dirty="0"/>
          </a:p>
        </p:txBody>
      </p:sp>
      <p:sp>
        <p:nvSpPr>
          <p:cNvPr id="11" name="Titre 10">
            <a:extLst>
              <a:ext uri="{FF2B5EF4-FFF2-40B4-BE49-F238E27FC236}">
                <a16:creationId xmlns:a16="http://schemas.microsoft.com/office/drawing/2014/main" id="{3FC7B5EC-066E-EC4A-B320-77DF64E6E0F0}"/>
              </a:ext>
            </a:extLst>
          </p:cNvPr>
          <p:cNvSpPr>
            <a:spLocks noGrp="1"/>
          </p:cNvSpPr>
          <p:nvPr>
            <p:ph type="title"/>
          </p:nvPr>
        </p:nvSpPr>
        <p:spPr>
          <a:xfrm>
            <a:off x="904876" y="131032"/>
            <a:ext cx="3144520" cy="1072753"/>
          </a:xfrm>
        </p:spPr>
        <p:txBody>
          <a:bodyPr/>
          <a:lstStyle/>
          <a:p>
            <a:r>
              <a:rPr lang="fr-FR" dirty="0"/>
              <a:t>Modifiez le style du titre</a:t>
            </a:r>
          </a:p>
        </p:txBody>
      </p:sp>
    </p:spTree>
    <p:extLst>
      <p:ext uri="{BB962C8B-B14F-4D97-AF65-F5344CB8AC3E}">
        <p14:creationId xmlns:p14="http://schemas.microsoft.com/office/powerpoint/2010/main" val="1698958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re et contenu">
    <p:spTree>
      <p:nvGrpSpPr>
        <p:cNvPr id="1" name=""/>
        <p:cNvGrpSpPr/>
        <p:nvPr/>
      </p:nvGrpSpPr>
      <p:grpSpPr>
        <a:xfrm>
          <a:off x="0" y="0"/>
          <a:ext cx="0" cy="0"/>
          <a:chOff x="0" y="0"/>
          <a:chExt cx="0" cy="0"/>
        </a:xfrm>
      </p:grpSpPr>
      <p:sp>
        <p:nvSpPr>
          <p:cNvPr id="8" name="Espace réservé pour une image  7">
            <a:extLst>
              <a:ext uri="{FF2B5EF4-FFF2-40B4-BE49-F238E27FC236}">
                <a16:creationId xmlns:a16="http://schemas.microsoft.com/office/drawing/2014/main" id="{70ED9B2D-C513-AF40-B94F-355C174B8FF0}"/>
              </a:ext>
            </a:extLst>
          </p:cNvPr>
          <p:cNvSpPr>
            <a:spLocks noGrp="1"/>
          </p:cNvSpPr>
          <p:nvPr>
            <p:ph type="pic" sz="quarter" idx="13"/>
          </p:nvPr>
        </p:nvSpPr>
        <p:spPr>
          <a:xfrm>
            <a:off x="904875" y="0"/>
            <a:ext cx="3144838" cy="5143500"/>
          </a:xfrm>
        </p:spPr>
        <p:txBody>
          <a:bodyPr/>
          <a:lstStyle/>
          <a:p>
            <a:r>
              <a:rPr lang="fr-FR"/>
              <a:t>Cliquez sur l'icône pour ajouter une image</a:t>
            </a:r>
          </a:p>
        </p:txBody>
      </p:sp>
      <p:sp>
        <p:nvSpPr>
          <p:cNvPr id="3" name="Content Placeholder 2"/>
          <p:cNvSpPr>
            <a:spLocks noGrp="1"/>
          </p:cNvSpPr>
          <p:nvPr>
            <p:ph idx="1"/>
          </p:nvPr>
        </p:nvSpPr>
        <p:spPr>
          <a:xfrm>
            <a:off x="4049395" y="1563688"/>
            <a:ext cx="4581525" cy="3386772"/>
          </a:xfrm>
        </p:spPr>
        <p:txBody>
          <a:bodyPr/>
          <a:lstStyle/>
          <a:p>
            <a:pPr lvl="0"/>
            <a:r>
              <a:rPr lang="fr-FR"/>
              <a:t>Modifier les styles du texte du masque
Deuxième niveau
Troisième niveau
Quatrième niveau
Cinquième niveau</a:t>
            </a:r>
          </a:p>
        </p:txBody>
      </p:sp>
      <p:sp>
        <p:nvSpPr>
          <p:cNvPr id="7" name="Espace réservé de la date 6">
            <a:extLst>
              <a:ext uri="{FF2B5EF4-FFF2-40B4-BE49-F238E27FC236}">
                <a16:creationId xmlns:a16="http://schemas.microsoft.com/office/drawing/2014/main" id="{A02A0D73-096C-844E-97C3-C4A4AF580FDE}"/>
              </a:ext>
            </a:extLst>
          </p:cNvPr>
          <p:cNvSpPr>
            <a:spLocks noGrp="1"/>
          </p:cNvSpPr>
          <p:nvPr>
            <p:ph type="dt" sz="half" idx="14"/>
          </p:nvPr>
        </p:nvSpPr>
        <p:spPr/>
        <p:txBody>
          <a:bodyPr/>
          <a:lstStyle/>
          <a:p>
            <a:r>
              <a:rPr lang="fr-CH"/>
              <a:t>NAME EVENT / NAME PRESENTATION</a:t>
            </a:r>
            <a:endParaRPr lang="fr-FR" dirty="0"/>
          </a:p>
        </p:txBody>
      </p:sp>
      <p:sp>
        <p:nvSpPr>
          <p:cNvPr id="9" name="Espace réservé du pied de page 8">
            <a:extLst>
              <a:ext uri="{FF2B5EF4-FFF2-40B4-BE49-F238E27FC236}">
                <a16:creationId xmlns:a16="http://schemas.microsoft.com/office/drawing/2014/main" id="{CEF5AC5C-A2B6-2848-8C47-96A168E211DF}"/>
              </a:ext>
            </a:extLst>
          </p:cNvPr>
          <p:cNvSpPr>
            <a:spLocks noGrp="1"/>
          </p:cNvSpPr>
          <p:nvPr>
            <p:ph type="ftr" sz="quarter" idx="15"/>
          </p:nvPr>
        </p:nvSpPr>
        <p:spPr/>
        <p:txBody>
          <a:bodyPr/>
          <a:lstStyle/>
          <a:p>
            <a:r>
              <a:rPr lang="fr-FR"/>
              <a:t>Speaker </a:t>
            </a:r>
            <a:endParaRPr lang="fr-FR" dirty="0"/>
          </a:p>
        </p:txBody>
      </p:sp>
      <p:sp>
        <p:nvSpPr>
          <p:cNvPr id="10" name="Espace réservé du numéro de diapositive 9">
            <a:extLst>
              <a:ext uri="{FF2B5EF4-FFF2-40B4-BE49-F238E27FC236}">
                <a16:creationId xmlns:a16="http://schemas.microsoft.com/office/drawing/2014/main" id="{31B90E33-03D8-2143-B49F-B1474EE1A1F6}"/>
              </a:ext>
            </a:extLst>
          </p:cNvPr>
          <p:cNvSpPr>
            <a:spLocks noGrp="1"/>
          </p:cNvSpPr>
          <p:nvPr>
            <p:ph type="sldNum" sz="quarter" idx="16"/>
          </p:nvPr>
        </p:nvSpPr>
        <p:spPr/>
        <p:txBody>
          <a:bodyPr/>
          <a:lstStyle/>
          <a:p>
            <a:fld id="{E1E1CD7C-2161-7D43-862E-CE4C333CD873}" type="slidenum">
              <a:rPr lang="fr-FR" smtClean="0"/>
              <a:pPr/>
              <a:t>‹#›</a:t>
            </a:fld>
            <a:endParaRPr lang="fr-FR" dirty="0"/>
          </a:p>
        </p:txBody>
      </p:sp>
      <p:sp>
        <p:nvSpPr>
          <p:cNvPr id="11" name="Titre 10">
            <a:extLst>
              <a:ext uri="{FF2B5EF4-FFF2-40B4-BE49-F238E27FC236}">
                <a16:creationId xmlns:a16="http://schemas.microsoft.com/office/drawing/2014/main" id="{3FC7B5EC-066E-EC4A-B320-77DF64E6E0F0}"/>
              </a:ext>
            </a:extLst>
          </p:cNvPr>
          <p:cNvSpPr>
            <a:spLocks noGrp="1"/>
          </p:cNvSpPr>
          <p:nvPr>
            <p:ph type="title"/>
          </p:nvPr>
        </p:nvSpPr>
        <p:spPr>
          <a:xfrm>
            <a:off x="4049395" y="131032"/>
            <a:ext cx="3144520" cy="1072753"/>
          </a:xfrm>
        </p:spPr>
        <p:txBody>
          <a:bodyPr/>
          <a:lstStyle/>
          <a:p>
            <a:r>
              <a:rPr lang="fr-FR" dirty="0"/>
              <a:t>Modifiez le style du titre</a:t>
            </a:r>
          </a:p>
        </p:txBody>
      </p:sp>
    </p:spTree>
    <p:extLst>
      <p:ext uri="{BB962C8B-B14F-4D97-AF65-F5344CB8AC3E}">
        <p14:creationId xmlns:p14="http://schemas.microsoft.com/office/powerpoint/2010/main" val="2531427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re et contenu">
    <p:spTree>
      <p:nvGrpSpPr>
        <p:cNvPr id="1" name=""/>
        <p:cNvGrpSpPr/>
        <p:nvPr/>
      </p:nvGrpSpPr>
      <p:grpSpPr>
        <a:xfrm>
          <a:off x="0" y="0"/>
          <a:ext cx="0" cy="0"/>
          <a:chOff x="0" y="0"/>
          <a:chExt cx="0" cy="0"/>
        </a:xfrm>
      </p:grpSpPr>
      <p:sp>
        <p:nvSpPr>
          <p:cNvPr id="8" name="Espace réservé pour une image  7">
            <a:extLst>
              <a:ext uri="{FF2B5EF4-FFF2-40B4-BE49-F238E27FC236}">
                <a16:creationId xmlns:a16="http://schemas.microsoft.com/office/drawing/2014/main" id="{70ED9B2D-C513-AF40-B94F-355C174B8FF0}"/>
              </a:ext>
            </a:extLst>
          </p:cNvPr>
          <p:cNvSpPr>
            <a:spLocks noGrp="1"/>
          </p:cNvSpPr>
          <p:nvPr>
            <p:ph type="pic" sz="quarter" idx="13"/>
          </p:nvPr>
        </p:nvSpPr>
        <p:spPr>
          <a:xfrm>
            <a:off x="904875" y="1563688"/>
            <a:ext cx="3144838" cy="3579812"/>
          </a:xfrm>
        </p:spPr>
        <p:txBody>
          <a:bodyPr/>
          <a:lstStyle/>
          <a:p>
            <a:r>
              <a:rPr lang="fr-FR"/>
              <a:t>Cliquez sur l'icône pour ajouter une image</a:t>
            </a:r>
          </a:p>
        </p:txBody>
      </p:sp>
      <p:sp>
        <p:nvSpPr>
          <p:cNvPr id="3" name="Content Placeholder 2"/>
          <p:cNvSpPr>
            <a:spLocks noGrp="1"/>
          </p:cNvSpPr>
          <p:nvPr>
            <p:ph idx="1"/>
          </p:nvPr>
        </p:nvSpPr>
        <p:spPr>
          <a:xfrm>
            <a:off x="4049395" y="1563688"/>
            <a:ext cx="4581525" cy="3386772"/>
          </a:xfrm>
        </p:spPr>
        <p:txBody>
          <a:bodyPr/>
          <a:lstStyle/>
          <a:p>
            <a:pPr lvl="0"/>
            <a:r>
              <a:rPr lang="fr-FR"/>
              <a:t>Modifier les styles du texte du masque
Deuxième niveau
Troisième niveau
Quatrième niveau
Cinquième niveau</a:t>
            </a:r>
          </a:p>
        </p:txBody>
      </p:sp>
      <p:sp>
        <p:nvSpPr>
          <p:cNvPr id="7" name="Titre 6">
            <a:extLst>
              <a:ext uri="{FF2B5EF4-FFF2-40B4-BE49-F238E27FC236}">
                <a16:creationId xmlns:a16="http://schemas.microsoft.com/office/drawing/2014/main" id="{C026A30B-6F8E-1445-88F0-A5FB77E124E9}"/>
              </a:ext>
            </a:extLst>
          </p:cNvPr>
          <p:cNvSpPr>
            <a:spLocks noGrp="1"/>
          </p:cNvSpPr>
          <p:nvPr>
            <p:ph type="title"/>
          </p:nvPr>
        </p:nvSpPr>
        <p:spPr/>
        <p:txBody>
          <a:bodyPr/>
          <a:lstStyle/>
          <a:p>
            <a:r>
              <a:rPr lang="fr-FR"/>
              <a:t>Modifiez le style du titre</a:t>
            </a:r>
          </a:p>
        </p:txBody>
      </p:sp>
      <p:sp>
        <p:nvSpPr>
          <p:cNvPr id="9" name="Espace réservé de la date 8">
            <a:extLst>
              <a:ext uri="{FF2B5EF4-FFF2-40B4-BE49-F238E27FC236}">
                <a16:creationId xmlns:a16="http://schemas.microsoft.com/office/drawing/2014/main" id="{826567D5-4A83-9E48-B441-CCB2A72BA6D1}"/>
              </a:ext>
            </a:extLst>
          </p:cNvPr>
          <p:cNvSpPr>
            <a:spLocks noGrp="1"/>
          </p:cNvSpPr>
          <p:nvPr>
            <p:ph type="dt" sz="half" idx="14"/>
          </p:nvPr>
        </p:nvSpPr>
        <p:spPr/>
        <p:txBody>
          <a:bodyPr/>
          <a:lstStyle/>
          <a:p>
            <a:r>
              <a:rPr lang="fr-CH"/>
              <a:t>NAME EVENT / NAME PRESENTATION</a:t>
            </a:r>
            <a:endParaRPr lang="fr-FR" dirty="0"/>
          </a:p>
        </p:txBody>
      </p:sp>
      <p:sp>
        <p:nvSpPr>
          <p:cNvPr id="10" name="Espace réservé du pied de page 9">
            <a:extLst>
              <a:ext uri="{FF2B5EF4-FFF2-40B4-BE49-F238E27FC236}">
                <a16:creationId xmlns:a16="http://schemas.microsoft.com/office/drawing/2014/main" id="{C830A539-93F1-2541-B9F0-330893BD5190}"/>
              </a:ext>
            </a:extLst>
          </p:cNvPr>
          <p:cNvSpPr>
            <a:spLocks noGrp="1"/>
          </p:cNvSpPr>
          <p:nvPr>
            <p:ph type="ftr" sz="quarter" idx="15"/>
          </p:nvPr>
        </p:nvSpPr>
        <p:spPr/>
        <p:txBody>
          <a:bodyPr/>
          <a:lstStyle/>
          <a:p>
            <a:r>
              <a:rPr lang="fr-FR"/>
              <a:t>Speaker </a:t>
            </a:r>
            <a:endParaRPr lang="fr-FR" dirty="0"/>
          </a:p>
        </p:txBody>
      </p:sp>
      <p:sp>
        <p:nvSpPr>
          <p:cNvPr id="11" name="Espace réservé du numéro de diapositive 10">
            <a:extLst>
              <a:ext uri="{FF2B5EF4-FFF2-40B4-BE49-F238E27FC236}">
                <a16:creationId xmlns:a16="http://schemas.microsoft.com/office/drawing/2014/main" id="{82F21D18-8706-7E4D-8FBE-C1E2584541D1}"/>
              </a:ext>
            </a:extLst>
          </p:cNvPr>
          <p:cNvSpPr>
            <a:spLocks noGrp="1"/>
          </p:cNvSpPr>
          <p:nvPr>
            <p:ph type="sldNum" sz="quarter" idx="16"/>
          </p:nvPr>
        </p:nvSpPr>
        <p:spPr/>
        <p:txBody>
          <a:bodyPr/>
          <a:lstStyle/>
          <a:p>
            <a:fld id="{E1E1CD7C-2161-7D43-862E-CE4C333CD873}" type="slidenum">
              <a:rPr lang="fr-FR" smtClean="0"/>
              <a:pPr/>
              <a:t>‹#›</a:t>
            </a:fld>
            <a:endParaRPr lang="fr-FR" dirty="0"/>
          </a:p>
        </p:txBody>
      </p:sp>
    </p:spTree>
    <p:extLst>
      <p:ext uri="{BB962C8B-B14F-4D97-AF65-F5344CB8AC3E}">
        <p14:creationId xmlns:p14="http://schemas.microsoft.com/office/powerpoint/2010/main" val="2434545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4875" y="131032"/>
            <a:ext cx="3667125" cy="1072753"/>
          </a:xfrm>
          <a:prstGeom prst="rect">
            <a:avLst/>
          </a:prstGeom>
        </p:spPr>
        <p:txBody>
          <a:bodyPr vert="horz" lIns="180000" tIns="0" rIns="72000" bIns="46800" rtlCol="0" anchor="t">
            <a:normAutofit/>
          </a:bodyPr>
          <a:lstStyle/>
          <a:p>
            <a:r>
              <a:rPr lang="fr-FR" dirty="0"/>
              <a:t>Modifiez le style du titre</a:t>
            </a:r>
            <a:endParaRPr lang="en-US" dirty="0"/>
          </a:p>
        </p:txBody>
      </p:sp>
      <p:sp>
        <p:nvSpPr>
          <p:cNvPr id="3" name="Text Placeholder 2"/>
          <p:cNvSpPr>
            <a:spLocks noGrp="1"/>
          </p:cNvSpPr>
          <p:nvPr>
            <p:ph type="body" idx="1"/>
          </p:nvPr>
        </p:nvSpPr>
        <p:spPr>
          <a:xfrm>
            <a:off x="904875" y="1563688"/>
            <a:ext cx="7726363" cy="3386772"/>
          </a:xfrm>
          <a:prstGeom prst="rect">
            <a:avLst/>
          </a:prstGeom>
        </p:spPr>
        <p:txBody>
          <a:bodyPr vert="horz" lIns="180000" tIns="45720" rIns="91440" bIns="45720" rtlCol="0">
            <a:normAutofit/>
          </a:bodyPr>
          <a:lstStyle/>
          <a:p>
            <a:pPr lvl="0"/>
            <a:r>
              <a:rPr lang="fr-FR" dirty="0"/>
              <a:t>Modifier les styles du texte du masque</a:t>
            </a:r>
          </a:p>
          <a:p>
            <a:pPr lvl="1"/>
            <a:r>
              <a:rPr lang="fr-FR" dirty="0"/>
              <a:t>Deuxième niveau</a:t>
            </a:r>
          </a:p>
          <a:p>
            <a:pPr lvl="2"/>
            <a:r>
              <a:rPr lang="fr-FR" dirty="0"/>
              <a:t>Troisième niveau
Quatrième niveau
Cinquième niveau</a:t>
            </a:r>
            <a:endParaRPr lang="en-US" dirty="0"/>
          </a:p>
        </p:txBody>
      </p:sp>
      <p:sp>
        <p:nvSpPr>
          <p:cNvPr id="4" name="Date Placeholder 3"/>
          <p:cNvSpPr>
            <a:spLocks noGrp="1"/>
          </p:cNvSpPr>
          <p:nvPr>
            <p:ph type="dt" sz="half" idx="2"/>
          </p:nvPr>
        </p:nvSpPr>
        <p:spPr>
          <a:xfrm rot="16200000">
            <a:off x="-1221413" y="2778452"/>
            <a:ext cx="3341052" cy="911524"/>
          </a:xfrm>
          <a:prstGeom prst="rect">
            <a:avLst/>
          </a:prstGeom>
        </p:spPr>
        <p:txBody>
          <a:bodyPr vert="horz" lIns="91440" tIns="45720" rIns="91440" bIns="45720" rtlCol="0" anchor="ctr"/>
          <a:lstStyle>
            <a:lvl1pPr algn="l">
              <a:defRPr sz="700">
                <a:solidFill>
                  <a:schemeClr val="accent1"/>
                </a:solidFill>
                <a:latin typeface="Arial" panose="020B0604020202020204" pitchFamily="34" charset="0"/>
              </a:defRPr>
            </a:lvl1pPr>
          </a:lstStyle>
          <a:p>
            <a:r>
              <a:rPr lang="fr-CH"/>
              <a:t>NAME EVENT / NAME PRESENTATION</a:t>
            </a:r>
            <a:endParaRPr lang="fr-FR" dirty="0"/>
          </a:p>
        </p:txBody>
      </p:sp>
      <p:sp>
        <p:nvSpPr>
          <p:cNvPr id="5" name="Footer Placeholder 4"/>
          <p:cNvSpPr>
            <a:spLocks noGrp="1"/>
          </p:cNvSpPr>
          <p:nvPr>
            <p:ph type="ftr" sz="quarter" idx="3"/>
          </p:nvPr>
        </p:nvSpPr>
        <p:spPr>
          <a:xfrm rot="16200000">
            <a:off x="7115989" y="1874064"/>
            <a:ext cx="3543260" cy="512762"/>
          </a:xfrm>
          <a:prstGeom prst="rect">
            <a:avLst/>
          </a:prstGeom>
        </p:spPr>
        <p:txBody>
          <a:bodyPr vert="horz" lIns="91440" tIns="45720" rIns="91440" bIns="45720" rtlCol="0" anchor="ctr"/>
          <a:lstStyle>
            <a:lvl1pPr algn="r">
              <a:defRPr sz="700">
                <a:solidFill>
                  <a:schemeClr val="tx1"/>
                </a:solidFill>
                <a:latin typeface="Arial" panose="020B0604020202020204" pitchFamily="34" charset="0"/>
              </a:defRPr>
            </a:lvl1pPr>
          </a:lstStyle>
          <a:p>
            <a:r>
              <a:rPr lang="fr-FR" dirty="0"/>
              <a:t>Speaker </a:t>
            </a:r>
          </a:p>
        </p:txBody>
      </p:sp>
      <p:sp>
        <p:nvSpPr>
          <p:cNvPr id="6" name="Slide Number Placeholder 5"/>
          <p:cNvSpPr>
            <a:spLocks noGrp="1"/>
          </p:cNvSpPr>
          <p:nvPr>
            <p:ph type="sldNum" sz="quarter" idx="4"/>
          </p:nvPr>
        </p:nvSpPr>
        <p:spPr>
          <a:xfrm>
            <a:off x="8631238" y="195263"/>
            <a:ext cx="512762" cy="163552"/>
          </a:xfrm>
          <a:prstGeom prst="rect">
            <a:avLst/>
          </a:prstGeom>
        </p:spPr>
        <p:txBody>
          <a:bodyPr vert="horz" lIns="90000" tIns="0" rIns="90000" bIns="0" rtlCol="0" anchor="t"/>
          <a:lstStyle>
            <a:lvl1pPr algn="ctr">
              <a:defRPr sz="700" b="1">
                <a:solidFill>
                  <a:schemeClr val="tx1"/>
                </a:solidFill>
                <a:latin typeface="+mj-lt"/>
              </a:defRPr>
            </a:lvl1pPr>
          </a:lstStyle>
          <a:p>
            <a:fld id="{E1E1CD7C-2161-7D43-862E-CE4C333CD873}" type="slidenum">
              <a:rPr lang="fr-FR" smtClean="0"/>
              <a:pPr/>
              <a:t>‹#›</a:t>
            </a:fld>
            <a:endParaRPr lang="fr-FR" dirty="0"/>
          </a:p>
        </p:txBody>
      </p:sp>
      <p:pic>
        <p:nvPicPr>
          <p:cNvPr id="13" name="Image 12">
            <a:extLst>
              <a:ext uri="{FF2B5EF4-FFF2-40B4-BE49-F238E27FC236}">
                <a16:creationId xmlns:a16="http://schemas.microsoft.com/office/drawing/2014/main" id="{717E6E68-87EB-C34E-85D5-C26372DFEC99}"/>
              </a:ext>
            </a:extLst>
          </p:cNvPr>
          <p:cNvPicPr>
            <a:picLocks noChangeAspect="1"/>
          </p:cNvPicPr>
          <p:nvPr userDrawn="1"/>
        </p:nvPicPr>
        <p:blipFill>
          <a:blip r:embed="rId17"/>
          <a:stretch>
            <a:fillRect/>
          </a:stretch>
        </p:blipFill>
        <p:spPr>
          <a:xfrm>
            <a:off x="130273" y="132334"/>
            <a:ext cx="653952" cy="283022"/>
          </a:xfrm>
          <a:prstGeom prst="rect">
            <a:avLst/>
          </a:prstGeom>
        </p:spPr>
      </p:pic>
      <p:sp>
        <p:nvSpPr>
          <p:cNvPr id="14" name="Rectangle 13">
            <a:extLst>
              <a:ext uri="{FF2B5EF4-FFF2-40B4-BE49-F238E27FC236}">
                <a16:creationId xmlns:a16="http://schemas.microsoft.com/office/drawing/2014/main" id="{75D7A1C0-94CD-D94F-A99F-21847E542637}"/>
              </a:ext>
            </a:extLst>
          </p:cNvPr>
          <p:cNvSpPr/>
          <p:nvPr userDrawn="1"/>
        </p:nvSpPr>
        <p:spPr>
          <a:xfrm rot="16200000">
            <a:off x="430003" y="4897709"/>
            <a:ext cx="45719" cy="597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Arial" panose="020B0604020202020204" pitchFamily="34" charset="0"/>
            </a:endParaRPr>
          </a:p>
        </p:txBody>
      </p:sp>
    </p:spTree>
    <p:extLst>
      <p:ext uri="{BB962C8B-B14F-4D97-AF65-F5344CB8AC3E}">
        <p14:creationId xmlns:p14="http://schemas.microsoft.com/office/powerpoint/2010/main" val="3569486836"/>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81" r:id="rId3"/>
    <p:sldLayoutId id="2147483673" r:id="rId4"/>
    <p:sldLayoutId id="2147483662" r:id="rId5"/>
    <p:sldLayoutId id="2147483674" r:id="rId6"/>
    <p:sldLayoutId id="2147483675" r:id="rId7"/>
    <p:sldLayoutId id="2147483682" r:id="rId8"/>
    <p:sldLayoutId id="2147483676" r:id="rId9"/>
    <p:sldLayoutId id="2147483664" r:id="rId10"/>
    <p:sldLayoutId id="2147483666" r:id="rId11"/>
    <p:sldLayoutId id="2147483677" r:id="rId12"/>
    <p:sldLayoutId id="2147483678" r:id="rId13"/>
    <p:sldLayoutId id="2147483679" r:id="rId14"/>
    <p:sldLayoutId id="2147483667" r:id="rId15"/>
  </p:sldLayoutIdLst>
  <p:hf hdr="0"/>
  <p:txStyles>
    <p:titleStyle>
      <a:lvl1pPr algn="l" defTabSz="685800" rtl="0" eaLnBrk="1" latinLnBrk="0" hangingPunct="1">
        <a:lnSpc>
          <a:spcPct val="90000"/>
        </a:lnSpc>
        <a:spcBef>
          <a:spcPct val="0"/>
        </a:spcBef>
        <a:buNone/>
        <a:defRPr sz="3200" b="1" i="0" kern="1000" spc="-70" baseline="0">
          <a:solidFill>
            <a:schemeClr val="tx1"/>
          </a:solidFill>
          <a:latin typeface="Franklin Gothic Demi Cond" panose="020B0706030402020204" pitchFamily="34" charset="0"/>
          <a:ea typeface="Roboto Black" panose="02000000000000000000" pitchFamily="2" charset="0"/>
          <a:cs typeface="Arial" panose="020B0604020202020204" pitchFamily="34" charset="0"/>
        </a:defRPr>
      </a:lvl1pPr>
    </p:titleStyle>
    <p:bodyStyle>
      <a:lvl1pPr marL="171450" indent="-171450" algn="l" defTabSz="685800" rtl="0" eaLnBrk="1" latinLnBrk="0" hangingPunct="1">
        <a:lnSpc>
          <a:spcPct val="90000"/>
        </a:lnSpc>
        <a:spcBef>
          <a:spcPts val="750"/>
        </a:spcBef>
        <a:buClr>
          <a:schemeClr val="accent1"/>
        </a:buClr>
        <a:buSzPct val="90000"/>
        <a:buFont typeface="Wingdings" pitchFamily="2" charset="2"/>
        <a:buChar char="§"/>
        <a:defRPr sz="1800" b="0" i="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accent1"/>
        </a:buClr>
        <a:buSzPct val="100000"/>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SzPct val="90000"/>
        <a:buFont typeface="Wingdings" pitchFamily="2" charset="2"/>
        <a:buChar char="§"/>
        <a:defRPr sz="1500" b="0" i="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126" userDrawn="1">
          <p15:clr>
            <a:srgbClr val="F26B43"/>
          </p15:clr>
        </p15:guide>
        <p15:guide id="3" pos="5602" userDrawn="1">
          <p15:clr>
            <a:srgbClr val="F26B43"/>
          </p15:clr>
        </p15:guide>
        <p15:guide id="4" pos="2880" userDrawn="1">
          <p15:clr>
            <a:srgbClr val="F26B43"/>
          </p15:clr>
        </p15:guide>
        <p15:guide id="5" orient="horz" pos="123" userDrawn="1">
          <p15:clr>
            <a:srgbClr val="F26B43"/>
          </p15:clr>
        </p15:guide>
        <p15:guide id="6" orient="horz" pos="3117" userDrawn="1">
          <p15:clr>
            <a:srgbClr val="F26B43"/>
          </p15:clr>
        </p15:guide>
        <p15:guide id="7" pos="570" userDrawn="1">
          <p15:clr>
            <a:srgbClr val="F26B43"/>
          </p15:clr>
        </p15:guide>
        <p15:guide id="8" pos="1155" userDrawn="1">
          <p15:clr>
            <a:srgbClr val="F26B43"/>
          </p15:clr>
        </p15:guide>
        <p15:guide id="9" pos="1728" userDrawn="1">
          <p15:clr>
            <a:srgbClr val="F26B43"/>
          </p15:clr>
        </p15:guide>
        <p15:guide id="10" pos="2304" userDrawn="1">
          <p15:clr>
            <a:srgbClr val="F26B43"/>
          </p15:clr>
        </p15:guide>
        <p15:guide id="11" pos="3456" userDrawn="1">
          <p15:clr>
            <a:srgbClr val="F26B43"/>
          </p15:clr>
        </p15:guide>
        <p15:guide id="12" pos="4035" userDrawn="1">
          <p15:clr>
            <a:srgbClr val="F26B43"/>
          </p15:clr>
        </p15:guide>
        <p15:guide id="13" pos="4608" userDrawn="1">
          <p15:clr>
            <a:srgbClr val="F26B43"/>
          </p15:clr>
        </p15:guide>
        <p15:guide id="14" pos="5180" userDrawn="1">
          <p15:clr>
            <a:srgbClr val="F26B43"/>
          </p15:clr>
        </p15:guide>
        <p15:guide id="15" orient="horz" pos="490" userDrawn="1">
          <p15:clr>
            <a:srgbClr val="F26B43"/>
          </p15:clr>
        </p15:guide>
        <p15:guide id="16" orient="horz" pos="985" userDrawn="1">
          <p15:clr>
            <a:srgbClr val="F26B43"/>
          </p15:clr>
        </p15:guide>
        <p15:guide id="17" orient="horz" pos="1475" userDrawn="1">
          <p15:clr>
            <a:srgbClr val="F26B43"/>
          </p15:clr>
        </p15:guide>
        <p15:guide id="18" orient="horz" pos="1962" userDrawn="1">
          <p15:clr>
            <a:srgbClr val="F26B43"/>
          </p15:clr>
        </p15:guide>
        <p15:guide id="19" orient="horz" pos="2458" userDrawn="1">
          <p15:clr>
            <a:srgbClr val="F26B43"/>
          </p15:clr>
        </p15:guide>
        <p15:guide id="20" orient="horz" pos="2950" userDrawn="1">
          <p15:clr>
            <a:srgbClr val="F26B43"/>
          </p15:clr>
        </p15:guide>
        <p15:guide id="21" pos="5437" userDrawn="1">
          <p15:clr>
            <a:srgbClr val="F26B43"/>
          </p15:clr>
        </p15:guide>
        <p15:guide id="22" orient="horz" userDrawn="1">
          <p15:clr>
            <a:srgbClr val="F26B43"/>
          </p15:clr>
        </p15:guide>
        <p15:guide id="23" pos="5760" userDrawn="1">
          <p15:clr>
            <a:srgbClr val="F26B43"/>
          </p15:clr>
        </p15:guide>
        <p15:guide id="24" orient="horz" pos="3240" userDrawn="1">
          <p15:clr>
            <a:srgbClr val="F26B43"/>
          </p15:clr>
        </p15:guide>
        <p15:guide id="2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55A5C923-5A79-224D-A6A6-8267C64759A4}"/>
              </a:ext>
            </a:extLst>
          </p:cNvPr>
          <p:cNvSpPr>
            <a:spLocks noGrp="1"/>
          </p:cNvSpPr>
          <p:nvPr>
            <p:ph type="ctrTitle"/>
          </p:nvPr>
        </p:nvSpPr>
        <p:spPr/>
        <p:txBody>
          <a:bodyPr/>
          <a:lstStyle/>
          <a:p>
            <a:r>
              <a:rPr lang="fr-FR" dirty="0"/>
              <a:t>Engines and Fuel </a:t>
            </a:r>
            <a:r>
              <a:rPr lang="fr-FR" dirty="0" err="1"/>
              <a:t>cells</a:t>
            </a:r>
            <a:endParaRPr lang="fr-FR" dirty="0"/>
          </a:p>
        </p:txBody>
      </p:sp>
      <p:sp>
        <p:nvSpPr>
          <p:cNvPr id="4" name="Sous-titre 3">
            <a:extLst>
              <a:ext uri="{FF2B5EF4-FFF2-40B4-BE49-F238E27FC236}">
                <a16:creationId xmlns:a16="http://schemas.microsoft.com/office/drawing/2014/main" id="{34F3CA74-E434-844A-9C90-0FE7EB8DBFC3}"/>
              </a:ext>
            </a:extLst>
          </p:cNvPr>
          <p:cNvSpPr>
            <a:spLocks noGrp="1"/>
          </p:cNvSpPr>
          <p:nvPr>
            <p:ph type="subTitle" idx="1"/>
          </p:nvPr>
        </p:nvSpPr>
        <p:spPr>
          <a:xfrm>
            <a:off x="6405563" y="3119799"/>
            <a:ext cx="1828800" cy="1568450"/>
          </a:xfrm>
        </p:spPr>
        <p:txBody>
          <a:bodyPr>
            <a:normAutofit/>
          </a:bodyPr>
          <a:lstStyle/>
          <a:p>
            <a:r>
              <a:rPr lang="fr-FR" sz="2400" dirty="0" err="1"/>
              <a:t>Exercise</a:t>
            </a:r>
            <a:r>
              <a:rPr lang="fr-FR" sz="2400" dirty="0"/>
              <a:t> ENG0</a:t>
            </a:r>
          </a:p>
        </p:txBody>
      </p:sp>
      <p:sp>
        <p:nvSpPr>
          <p:cNvPr id="5" name="Espace réservé du texte 4">
            <a:extLst>
              <a:ext uri="{FF2B5EF4-FFF2-40B4-BE49-F238E27FC236}">
                <a16:creationId xmlns:a16="http://schemas.microsoft.com/office/drawing/2014/main" id="{BC3BCA55-E2C0-5C4E-89C0-5D85ED2FB439}"/>
              </a:ext>
            </a:extLst>
          </p:cNvPr>
          <p:cNvSpPr>
            <a:spLocks noGrp="1"/>
          </p:cNvSpPr>
          <p:nvPr>
            <p:ph type="body" sz="quarter" idx="11"/>
          </p:nvPr>
        </p:nvSpPr>
        <p:spPr/>
        <p:txBody>
          <a:bodyPr/>
          <a:lstStyle/>
          <a:p>
            <a:endParaRPr lang="fr-FR"/>
          </a:p>
        </p:txBody>
      </p:sp>
      <p:pic>
        <p:nvPicPr>
          <p:cNvPr id="6" name="Picture 5">
            <a:extLst>
              <a:ext uri="{FF2B5EF4-FFF2-40B4-BE49-F238E27FC236}">
                <a16:creationId xmlns:a16="http://schemas.microsoft.com/office/drawing/2014/main" id="{2AF0938D-31BF-4F3D-BF8B-FBD5FB8E829D}"/>
              </a:ext>
            </a:extLst>
          </p:cNvPr>
          <p:cNvPicPr>
            <a:picLocks noChangeAspect="1"/>
          </p:cNvPicPr>
          <p:nvPr/>
        </p:nvPicPr>
        <p:blipFill>
          <a:blip r:embed="rId3"/>
          <a:stretch>
            <a:fillRect/>
          </a:stretch>
        </p:blipFill>
        <p:spPr>
          <a:xfrm>
            <a:off x="1092943" y="1328056"/>
            <a:ext cx="4064788" cy="2937329"/>
          </a:xfrm>
          <a:prstGeom prst="rect">
            <a:avLst/>
          </a:prstGeom>
        </p:spPr>
      </p:pic>
    </p:spTree>
    <p:extLst>
      <p:ext uri="{BB962C8B-B14F-4D97-AF65-F5344CB8AC3E}">
        <p14:creationId xmlns:p14="http://schemas.microsoft.com/office/powerpoint/2010/main" val="413527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A4E146-67A6-FEEB-F874-116CD7066E81}"/>
            </a:ext>
          </a:extLst>
        </p:cNvPr>
        <p:cNvGrpSpPr/>
        <p:nvPr/>
      </p:nvGrpSpPr>
      <p:grpSpPr>
        <a:xfrm>
          <a:off x="0" y="0"/>
          <a:ext cx="0" cy="0"/>
          <a:chOff x="0" y="0"/>
          <a:chExt cx="0" cy="0"/>
        </a:xfrm>
      </p:grpSpPr>
      <p:sp>
        <p:nvSpPr>
          <p:cNvPr id="4" name="Titre 3">
            <a:extLst>
              <a:ext uri="{FF2B5EF4-FFF2-40B4-BE49-F238E27FC236}">
                <a16:creationId xmlns:a16="http://schemas.microsoft.com/office/drawing/2014/main" id="{398CB10C-96FA-BE49-4006-76BEBEBF3997}"/>
              </a:ext>
            </a:extLst>
          </p:cNvPr>
          <p:cNvSpPr>
            <a:spLocks noGrp="1"/>
          </p:cNvSpPr>
          <p:nvPr>
            <p:ph type="title"/>
          </p:nvPr>
        </p:nvSpPr>
        <p:spPr>
          <a:xfrm>
            <a:off x="904875" y="131032"/>
            <a:ext cx="6816725" cy="1072753"/>
          </a:xfrm>
        </p:spPr>
        <p:txBody>
          <a:bodyPr>
            <a:normAutofit/>
          </a:bodyPr>
          <a:lstStyle/>
          <a:p>
            <a:r>
              <a:rPr lang="fr-FR" dirty="0" err="1"/>
              <a:t>Exercise</a:t>
            </a:r>
            <a:r>
              <a:rPr lang="fr-FR" dirty="0"/>
              <a:t> ENG0: Power System of a </a:t>
            </a:r>
            <a:r>
              <a:rPr lang="fr-FR" dirty="0" err="1"/>
              <a:t>vehicle</a:t>
            </a:r>
            <a:endParaRPr lang="fr-FR" dirty="0"/>
          </a:p>
        </p:txBody>
      </p:sp>
      <p:sp>
        <p:nvSpPr>
          <p:cNvPr id="5" name="Espace réservé de la date 4">
            <a:extLst>
              <a:ext uri="{FF2B5EF4-FFF2-40B4-BE49-F238E27FC236}">
                <a16:creationId xmlns:a16="http://schemas.microsoft.com/office/drawing/2014/main" id="{036E3656-98E3-0847-4474-0E433C0F9201}"/>
              </a:ext>
            </a:extLst>
          </p:cNvPr>
          <p:cNvSpPr>
            <a:spLocks noGrp="1"/>
          </p:cNvSpPr>
          <p:nvPr>
            <p:ph type="dt" sz="half" idx="14"/>
          </p:nvPr>
        </p:nvSpPr>
        <p:spPr/>
        <p:txBody>
          <a:bodyPr/>
          <a:lstStyle/>
          <a:p>
            <a:r>
              <a:rPr lang="fr-CH" dirty="0"/>
              <a:t>Engines and fuel </a:t>
            </a:r>
            <a:r>
              <a:rPr lang="fr-CH" dirty="0" err="1"/>
              <a:t>cells</a:t>
            </a:r>
            <a:endParaRPr lang="fr-FR" dirty="0"/>
          </a:p>
        </p:txBody>
      </p:sp>
      <p:sp>
        <p:nvSpPr>
          <p:cNvPr id="7" name="Espace réservé du numéro de diapositive 6">
            <a:extLst>
              <a:ext uri="{FF2B5EF4-FFF2-40B4-BE49-F238E27FC236}">
                <a16:creationId xmlns:a16="http://schemas.microsoft.com/office/drawing/2014/main" id="{FA2043F3-391A-5906-043F-E0DED56E552F}"/>
              </a:ext>
            </a:extLst>
          </p:cNvPr>
          <p:cNvSpPr>
            <a:spLocks noGrp="1"/>
          </p:cNvSpPr>
          <p:nvPr>
            <p:ph type="sldNum" sz="quarter" idx="16"/>
          </p:nvPr>
        </p:nvSpPr>
        <p:spPr/>
        <p:txBody>
          <a:bodyPr/>
          <a:lstStyle/>
          <a:p>
            <a:fld id="{E1E1CD7C-2161-7D43-862E-CE4C333CD873}" type="slidenum">
              <a:rPr lang="fr-FR" smtClean="0"/>
              <a:pPr/>
              <a:t>10</a:t>
            </a:fld>
            <a:endParaRPr lang="fr-FR" dirty="0"/>
          </a:p>
        </p:txBody>
      </p:sp>
      <p:sp>
        <p:nvSpPr>
          <p:cNvPr id="2" name="TextBox 1">
            <a:extLst>
              <a:ext uri="{FF2B5EF4-FFF2-40B4-BE49-F238E27FC236}">
                <a16:creationId xmlns:a16="http://schemas.microsoft.com/office/drawing/2014/main" id="{105254CE-1230-BB2C-4CBA-B053277EB472}"/>
              </a:ext>
            </a:extLst>
          </p:cNvPr>
          <p:cNvSpPr txBox="1"/>
          <p:nvPr/>
        </p:nvSpPr>
        <p:spPr>
          <a:xfrm>
            <a:off x="6822523" y="2360523"/>
            <a:ext cx="2021838"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Engine speed in cycle/s</a:t>
            </a:r>
            <a:endParaRPr lang="en-CH" dirty="0">
              <a:solidFill>
                <a:schemeClr val="tx1"/>
              </a:solidFill>
            </a:endParaRPr>
          </a:p>
        </p:txBody>
      </p:sp>
      <p:sp>
        <p:nvSpPr>
          <p:cNvPr id="11" name="TextBox 10">
            <a:extLst>
              <a:ext uri="{FF2B5EF4-FFF2-40B4-BE49-F238E27FC236}">
                <a16:creationId xmlns:a16="http://schemas.microsoft.com/office/drawing/2014/main" id="{2B1F5920-6350-BA05-19A0-27C360F43613}"/>
              </a:ext>
            </a:extLst>
          </p:cNvPr>
          <p:cNvSpPr txBox="1"/>
          <p:nvPr/>
        </p:nvSpPr>
        <p:spPr>
          <a:xfrm>
            <a:off x="6822523" y="2938420"/>
            <a:ext cx="2021838" cy="332006"/>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Power per cylinder</a:t>
            </a:r>
            <a:endParaRPr lang="en-CH" dirty="0">
              <a:solidFill>
                <a:schemeClr val="tx1"/>
              </a:solidFill>
            </a:endParaRPr>
          </a:p>
        </p:txBody>
      </p:sp>
      <p:sp>
        <p:nvSpPr>
          <p:cNvPr id="12" name="TextBox 11">
            <a:extLst>
              <a:ext uri="{FF2B5EF4-FFF2-40B4-BE49-F238E27FC236}">
                <a16:creationId xmlns:a16="http://schemas.microsoft.com/office/drawing/2014/main" id="{BC626F1C-CC85-FF5D-CC18-FB4361969D75}"/>
              </a:ext>
            </a:extLst>
          </p:cNvPr>
          <p:cNvSpPr txBox="1"/>
          <p:nvPr/>
        </p:nvSpPr>
        <p:spPr>
          <a:xfrm>
            <a:off x="6822523" y="1782626"/>
            <a:ext cx="2021838"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Power per cycle</a:t>
            </a:r>
            <a:endParaRPr lang="en-CH" dirty="0">
              <a:solidFill>
                <a:schemeClr val="tx1"/>
              </a:solidFill>
            </a:endParaRPr>
          </a:p>
        </p:txBody>
      </p:sp>
      <p:sp>
        <p:nvSpPr>
          <p:cNvPr id="13" name="TextBox 12">
            <a:extLst>
              <a:ext uri="{FF2B5EF4-FFF2-40B4-BE49-F238E27FC236}">
                <a16:creationId xmlns:a16="http://schemas.microsoft.com/office/drawing/2014/main" id="{D23BF411-91B3-5E82-4C06-2E399A1D4E0A}"/>
              </a:ext>
            </a:extLst>
          </p:cNvPr>
          <p:cNvSpPr txBox="1"/>
          <p:nvPr/>
        </p:nvSpPr>
        <p:spPr>
          <a:xfrm>
            <a:off x="6822523" y="3516317"/>
            <a:ext cx="2021838"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Thermal input power</a:t>
            </a:r>
            <a:endParaRPr lang="en-CH" dirty="0">
              <a:solidFill>
                <a:schemeClr val="tx1"/>
              </a:solidFill>
            </a:endParaRPr>
          </a:p>
        </p:txBody>
      </p:sp>
      <p:sp>
        <p:nvSpPr>
          <p:cNvPr id="14" name="TextBox 13">
            <a:extLst>
              <a:ext uri="{FF2B5EF4-FFF2-40B4-BE49-F238E27FC236}">
                <a16:creationId xmlns:a16="http://schemas.microsoft.com/office/drawing/2014/main" id="{538937E9-ABDD-1E73-2B27-91D1717DE8AE}"/>
              </a:ext>
            </a:extLst>
          </p:cNvPr>
          <p:cNvSpPr txBox="1"/>
          <p:nvPr/>
        </p:nvSpPr>
        <p:spPr>
          <a:xfrm>
            <a:off x="6822523" y="4094214"/>
            <a:ext cx="2021838"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Indicated power</a:t>
            </a:r>
            <a:endParaRPr lang="en-CH" dirty="0">
              <a:solidFill>
                <a:schemeClr val="tx1"/>
              </a:solidFill>
            </a:endParaRPr>
          </a:p>
        </p:txBody>
      </p:sp>
      <p:sp>
        <p:nvSpPr>
          <p:cNvPr id="15" name="TextBox 14">
            <a:extLst>
              <a:ext uri="{FF2B5EF4-FFF2-40B4-BE49-F238E27FC236}">
                <a16:creationId xmlns:a16="http://schemas.microsoft.com/office/drawing/2014/main" id="{B60898B7-9659-004B-3563-6E9138BFB20E}"/>
              </a:ext>
            </a:extLst>
          </p:cNvPr>
          <p:cNvSpPr txBox="1"/>
          <p:nvPr/>
        </p:nvSpPr>
        <p:spPr>
          <a:xfrm>
            <a:off x="6822523" y="4670464"/>
            <a:ext cx="2021838"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Brake power</a:t>
            </a:r>
            <a:endParaRPr lang="en-CH" dirty="0">
              <a:solidFill>
                <a:schemeClr val="tx1"/>
              </a:solidFill>
            </a:endParaRPr>
          </a:p>
        </p:txBody>
      </p:sp>
      <p:sp>
        <p:nvSpPr>
          <p:cNvPr id="16" name="TextBox 15">
            <a:extLst>
              <a:ext uri="{FF2B5EF4-FFF2-40B4-BE49-F238E27FC236}">
                <a16:creationId xmlns:a16="http://schemas.microsoft.com/office/drawing/2014/main" id="{6A8B2A0D-FF11-B26C-F6C1-BB7C21CB1714}"/>
              </a:ext>
            </a:extLst>
          </p:cNvPr>
          <p:cNvSpPr txBox="1"/>
          <p:nvPr/>
        </p:nvSpPr>
        <p:spPr>
          <a:xfrm>
            <a:off x="6822523" y="1209588"/>
            <a:ext cx="2021838"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Fuel energy</a:t>
            </a:r>
            <a:endParaRPr lang="en-CH" dirty="0">
              <a:solidFill>
                <a:schemeClr val="tx1"/>
              </a:solidFill>
            </a:endParaRPr>
          </a:p>
        </p:txBody>
      </p:sp>
      <p:sp>
        <p:nvSpPr>
          <p:cNvPr id="17" name="TextBox 16">
            <a:extLst>
              <a:ext uri="{FF2B5EF4-FFF2-40B4-BE49-F238E27FC236}">
                <a16:creationId xmlns:a16="http://schemas.microsoft.com/office/drawing/2014/main" id="{7CD3533D-C412-DC8F-D521-B6BF6ED1B231}"/>
              </a:ext>
            </a:extLst>
          </p:cNvPr>
          <p:cNvSpPr txBox="1"/>
          <p:nvPr/>
        </p:nvSpPr>
        <p:spPr>
          <a:xfrm>
            <a:off x="6822523" y="636027"/>
            <a:ext cx="2021838"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Air intake</a:t>
            </a:r>
            <a:endParaRPr lang="en-CH" dirty="0">
              <a:solidFill>
                <a:schemeClr val="tx1"/>
              </a:solidFill>
            </a:endParaRPr>
          </a:p>
        </p:txBody>
      </p:sp>
      <p:cxnSp>
        <p:nvCxnSpPr>
          <p:cNvPr id="18" name="Straight Arrow Connector 17">
            <a:extLst>
              <a:ext uri="{FF2B5EF4-FFF2-40B4-BE49-F238E27FC236}">
                <a16:creationId xmlns:a16="http://schemas.microsoft.com/office/drawing/2014/main" id="{1E0A062B-E8BF-1672-0F36-16D1F6148B53}"/>
              </a:ext>
            </a:extLst>
          </p:cNvPr>
          <p:cNvCxnSpPr>
            <a:cxnSpLocks/>
            <a:stCxn id="2" idx="0"/>
            <a:endCxn id="12" idx="2"/>
          </p:cNvCxnSpPr>
          <p:nvPr/>
        </p:nvCxnSpPr>
        <p:spPr>
          <a:xfrm flipV="1">
            <a:off x="7833442" y="2114632"/>
            <a:ext cx="0" cy="245891"/>
          </a:xfrm>
          <a:prstGeom prst="straightConnector1">
            <a:avLst/>
          </a:prstGeom>
          <a:ln>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68338E27-E27C-2328-2C65-9600FA53FA4F}"/>
              </a:ext>
            </a:extLst>
          </p:cNvPr>
          <p:cNvCxnSpPr>
            <a:cxnSpLocks/>
            <a:stCxn id="11" idx="0"/>
            <a:endCxn id="2" idx="2"/>
          </p:cNvCxnSpPr>
          <p:nvPr/>
        </p:nvCxnSpPr>
        <p:spPr>
          <a:xfrm flipV="1">
            <a:off x="7833442" y="2692529"/>
            <a:ext cx="0" cy="245891"/>
          </a:xfrm>
          <a:prstGeom prst="straightConnector1">
            <a:avLst/>
          </a:prstGeom>
          <a:ln>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165E158E-E877-77F1-CB3A-72DCBD10531F}"/>
              </a:ext>
            </a:extLst>
          </p:cNvPr>
          <p:cNvCxnSpPr>
            <a:cxnSpLocks/>
            <a:stCxn id="13" idx="0"/>
            <a:endCxn id="11" idx="2"/>
          </p:cNvCxnSpPr>
          <p:nvPr/>
        </p:nvCxnSpPr>
        <p:spPr>
          <a:xfrm flipV="1">
            <a:off x="7833442" y="3270426"/>
            <a:ext cx="0" cy="245891"/>
          </a:xfrm>
          <a:prstGeom prst="straightConnector1">
            <a:avLst/>
          </a:prstGeom>
          <a:ln>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A5520292-798C-EFCB-F7C5-BC92D4475C0E}"/>
              </a:ext>
            </a:extLst>
          </p:cNvPr>
          <p:cNvCxnSpPr>
            <a:cxnSpLocks/>
            <a:stCxn id="14" idx="0"/>
            <a:endCxn id="13" idx="2"/>
          </p:cNvCxnSpPr>
          <p:nvPr/>
        </p:nvCxnSpPr>
        <p:spPr>
          <a:xfrm flipV="1">
            <a:off x="7833442" y="3848323"/>
            <a:ext cx="0" cy="245891"/>
          </a:xfrm>
          <a:prstGeom prst="straightConnector1">
            <a:avLst/>
          </a:prstGeom>
          <a:ln>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B91C850C-2CC7-92DD-8C85-4E14F6A58AD3}"/>
              </a:ext>
            </a:extLst>
          </p:cNvPr>
          <p:cNvCxnSpPr>
            <a:cxnSpLocks/>
            <a:stCxn id="15" idx="0"/>
            <a:endCxn id="14" idx="2"/>
          </p:cNvCxnSpPr>
          <p:nvPr/>
        </p:nvCxnSpPr>
        <p:spPr>
          <a:xfrm flipV="1">
            <a:off x="7833442" y="4426220"/>
            <a:ext cx="0" cy="244244"/>
          </a:xfrm>
          <a:prstGeom prst="straightConnector1">
            <a:avLst/>
          </a:prstGeom>
          <a:ln>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65F37BCD-111E-A3DC-04DA-6B28AB2009B7}"/>
              </a:ext>
            </a:extLst>
          </p:cNvPr>
          <p:cNvCxnSpPr>
            <a:cxnSpLocks/>
            <a:stCxn id="12" idx="0"/>
            <a:endCxn id="16" idx="2"/>
          </p:cNvCxnSpPr>
          <p:nvPr/>
        </p:nvCxnSpPr>
        <p:spPr>
          <a:xfrm flipV="1">
            <a:off x="7833442" y="1541594"/>
            <a:ext cx="0" cy="241032"/>
          </a:xfrm>
          <a:prstGeom prst="straightConnector1">
            <a:avLst/>
          </a:prstGeom>
          <a:ln>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276673FE-0666-F628-F23F-1072685941D9}"/>
              </a:ext>
            </a:extLst>
          </p:cNvPr>
          <p:cNvCxnSpPr>
            <a:cxnSpLocks/>
            <a:stCxn id="16" idx="0"/>
            <a:endCxn id="17" idx="2"/>
          </p:cNvCxnSpPr>
          <p:nvPr/>
        </p:nvCxnSpPr>
        <p:spPr>
          <a:xfrm flipV="1">
            <a:off x="7833442" y="968033"/>
            <a:ext cx="0" cy="241555"/>
          </a:xfrm>
          <a:prstGeom prst="straightConnector1">
            <a:avLst/>
          </a:prstGeom>
          <a:ln>
            <a:headEnd type="triangle"/>
            <a:tailEnd type="none"/>
          </a:ln>
        </p:spPr>
        <p:style>
          <a:lnRef idx="1">
            <a:schemeClr val="accent1"/>
          </a:lnRef>
          <a:fillRef idx="0">
            <a:schemeClr val="accent1"/>
          </a:fillRef>
          <a:effectRef idx="0">
            <a:schemeClr val="accent1"/>
          </a:effectRef>
          <a:fontRef idx="minor">
            <a:schemeClr val="tx1"/>
          </a:fontRef>
        </p:style>
      </p:cxnSp>
      <p:sp>
        <p:nvSpPr>
          <p:cNvPr id="33" name="Arrow: Right 32">
            <a:extLst>
              <a:ext uri="{FF2B5EF4-FFF2-40B4-BE49-F238E27FC236}">
                <a16:creationId xmlns:a16="http://schemas.microsoft.com/office/drawing/2014/main" id="{3AC3A1E6-54C2-7B50-0AB7-EA6B2D7E333F}"/>
              </a:ext>
            </a:extLst>
          </p:cNvPr>
          <p:cNvSpPr/>
          <p:nvPr/>
        </p:nvSpPr>
        <p:spPr>
          <a:xfrm rot="10800000">
            <a:off x="6239883" y="2398894"/>
            <a:ext cx="581618" cy="25526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pic>
        <p:nvPicPr>
          <p:cNvPr id="3" name="Picture 2">
            <a:extLst>
              <a:ext uri="{FF2B5EF4-FFF2-40B4-BE49-F238E27FC236}">
                <a16:creationId xmlns:a16="http://schemas.microsoft.com/office/drawing/2014/main" id="{7929ADA6-B080-C2C1-0E12-E0E04C758DCE}"/>
              </a:ext>
            </a:extLst>
          </p:cNvPr>
          <p:cNvPicPr>
            <a:picLocks noChangeAspect="1"/>
          </p:cNvPicPr>
          <p:nvPr/>
        </p:nvPicPr>
        <p:blipFill rotWithShape="1">
          <a:blip r:embed="rId3"/>
          <a:srcRect t="-1" b="191"/>
          <a:stretch/>
        </p:blipFill>
        <p:spPr>
          <a:xfrm>
            <a:off x="709142" y="753626"/>
            <a:ext cx="5090520" cy="2239410"/>
          </a:xfrm>
          <a:prstGeom prst="rect">
            <a:avLst/>
          </a:prstGeom>
        </p:spPr>
      </p:pic>
      <p:pic>
        <p:nvPicPr>
          <p:cNvPr id="8" name="Picture 7">
            <a:extLst>
              <a:ext uri="{FF2B5EF4-FFF2-40B4-BE49-F238E27FC236}">
                <a16:creationId xmlns:a16="http://schemas.microsoft.com/office/drawing/2014/main" id="{3F65C88E-209D-FD04-62DD-ABE8A6AE3941}"/>
              </a:ext>
            </a:extLst>
          </p:cNvPr>
          <p:cNvPicPr>
            <a:picLocks noChangeAspect="1"/>
          </p:cNvPicPr>
          <p:nvPr/>
        </p:nvPicPr>
        <p:blipFill rotWithShape="1">
          <a:blip r:embed="rId4"/>
          <a:srcRect r="28814" b="90796"/>
          <a:stretch/>
        </p:blipFill>
        <p:spPr>
          <a:xfrm>
            <a:off x="749308" y="3167279"/>
            <a:ext cx="3619850" cy="206294"/>
          </a:xfrm>
          <a:prstGeom prst="rect">
            <a:avLst/>
          </a:prstGeom>
          <a:ln>
            <a:solidFill>
              <a:srgbClr val="FF0000"/>
            </a:solidFill>
          </a:ln>
        </p:spPr>
      </p:pic>
    </p:spTree>
    <p:extLst>
      <p:ext uri="{BB962C8B-B14F-4D97-AF65-F5344CB8AC3E}">
        <p14:creationId xmlns:p14="http://schemas.microsoft.com/office/powerpoint/2010/main" val="37459392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99C084-2CF8-C71C-4D63-005177A338D7}"/>
            </a:ext>
          </a:extLst>
        </p:cNvPr>
        <p:cNvGrpSpPr/>
        <p:nvPr/>
      </p:nvGrpSpPr>
      <p:grpSpPr>
        <a:xfrm>
          <a:off x="0" y="0"/>
          <a:ext cx="0" cy="0"/>
          <a:chOff x="0" y="0"/>
          <a:chExt cx="0" cy="0"/>
        </a:xfrm>
      </p:grpSpPr>
      <p:sp>
        <p:nvSpPr>
          <p:cNvPr id="4" name="Titre 3">
            <a:extLst>
              <a:ext uri="{FF2B5EF4-FFF2-40B4-BE49-F238E27FC236}">
                <a16:creationId xmlns:a16="http://schemas.microsoft.com/office/drawing/2014/main" id="{4E60DDCA-EC65-DCED-4000-8A1D2584F527}"/>
              </a:ext>
            </a:extLst>
          </p:cNvPr>
          <p:cNvSpPr>
            <a:spLocks noGrp="1"/>
          </p:cNvSpPr>
          <p:nvPr>
            <p:ph type="title"/>
          </p:nvPr>
        </p:nvSpPr>
        <p:spPr>
          <a:xfrm>
            <a:off x="904875" y="131032"/>
            <a:ext cx="6816725" cy="1072753"/>
          </a:xfrm>
        </p:spPr>
        <p:txBody>
          <a:bodyPr>
            <a:normAutofit/>
          </a:bodyPr>
          <a:lstStyle/>
          <a:p>
            <a:r>
              <a:rPr lang="fr-FR" dirty="0" err="1"/>
              <a:t>Exercise</a:t>
            </a:r>
            <a:r>
              <a:rPr lang="fr-FR" dirty="0"/>
              <a:t> ENG0: Power System of a </a:t>
            </a:r>
            <a:r>
              <a:rPr lang="fr-FR" dirty="0" err="1"/>
              <a:t>vehicle</a:t>
            </a:r>
            <a:endParaRPr lang="fr-FR" dirty="0"/>
          </a:p>
        </p:txBody>
      </p:sp>
      <p:sp>
        <p:nvSpPr>
          <p:cNvPr id="5" name="Espace réservé de la date 4">
            <a:extLst>
              <a:ext uri="{FF2B5EF4-FFF2-40B4-BE49-F238E27FC236}">
                <a16:creationId xmlns:a16="http://schemas.microsoft.com/office/drawing/2014/main" id="{4DAEF27E-824A-D98F-420A-99F1FD66B8AF}"/>
              </a:ext>
            </a:extLst>
          </p:cNvPr>
          <p:cNvSpPr>
            <a:spLocks noGrp="1"/>
          </p:cNvSpPr>
          <p:nvPr>
            <p:ph type="dt" sz="half" idx="14"/>
          </p:nvPr>
        </p:nvSpPr>
        <p:spPr/>
        <p:txBody>
          <a:bodyPr/>
          <a:lstStyle/>
          <a:p>
            <a:r>
              <a:rPr lang="fr-CH" dirty="0"/>
              <a:t>Engines and fuel </a:t>
            </a:r>
            <a:r>
              <a:rPr lang="fr-CH" dirty="0" err="1"/>
              <a:t>cells</a:t>
            </a:r>
            <a:endParaRPr lang="fr-FR" dirty="0"/>
          </a:p>
        </p:txBody>
      </p:sp>
      <p:sp>
        <p:nvSpPr>
          <p:cNvPr id="7" name="Espace réservé du numéro de diapositive 6">
            <a:extLst>
              <a:ext uri="{FF2B5EF4-FFF2-40B4-BE49-F238E27FC236}">
                <a16:creationId xmlns:a16="http://schemas.microsoft.com/office/drawing/2014/main" id="{A8681B70-936D-608D-F34D-FBB9482E34B4}"/>
              </a:ext>
            </a:extLst>
          </p:cNvPr>
          <p:cNvSpPr>
            <a:spLocks noGrp="1"/>
          </p:cNvSpPr>
          <p:nvPr>
            <p:ph type="sldNum" sz="quarter" idx="16"/>
          </p:nvPr>
        </p:nvSpPr>
        <p:spPr/>
        <p:txBody>
          <a:bodyPr/>
          <a:lstStyle/>
          <a:p>
            <a:fld id="{E1E1CD7C-2161-7D43-862E-CE4C333CD873}" type="slidenum">
              <a:rPr lang="fr-FR" smtClean="0"/>
              <a:pPr/>
              <a:t>11</a:t>
            </a:fld>
            <a:endParaRPr lang="fr-FR" dirty="0"/>
          </a:p>
        </p:txBody>
      </p:sp>
      <p:sp>
        <p:nvSpPr>
          <p:cNvPr id="2" name="TextBox 1">
            <a:extLst>
              <a:ext uri="{FF2B5EF4-FFF2-40B4-BE49-F238E27FC236}">
                <a16:creationId xmlns:a16="http://schemas.microsoft.com/office/drawing/2014/main" id="{778E46DC-88DE-FFB0-DB60-C77F0146D1C3}"/>
              </a:ext>
            </a:extLst>
          </p:cNvPr>
          <p:cNvSpPr txBox="1"/>
          <p:nvPr/>
        </p:nvSpPr>
        <p:spPr>
          <a:xfrm>
            <a:off x="6822523" y="2360523"/>
            <a:ext cx="2021838" cy="332006"/>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Engine speed in cycle/s</a:t>
            </a:r>
            <a:endParaRPr lang="en-CH" dirty="0">
              <a:solidFill>
                <a:schemeClr val="tx1"/>
              </a:solidFill>
            </a:endParaRPr>
          </a:p>
        </p:txBody>
      </p:sp>
      <p:sp>
        <p:nvSpPr>
          <p:cNvPr id="11" name="TextBox 10">
            <a:extLst>
              <a:ext uri="{FF2B5EF4-FFF2-40B4-BE49-F238E27FC236}">
                <a16:creationId xmlns:a16="http://schemas.microsoft.com/office/drawing/2014/main" id="{FCC44967-DB6E-2C49-EE25-DF7687CAB0FE}"/>
              </a:ext>
            </a:extLst>
          </p:cNvPr>
          <p:cNvSpPr txBox="1"/>
          <p:nvPr/>
        </p:nvSpPr>
        <p:spPr>
          <a:xfrm>
            <a:off x="6822523" y="2938420"/>
            <a:ext cx="2021838"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Power per cylinder</a:t>
            </a:r>
            <a:endParaRPr lang="en-CH" dirty="0">
              <a:solidFill>
                <a:schemeClr val="tx1"/>
              </a:solidFill>
            </a:endParaRPr>
          </a:p>
        </p:txBody>
      </p:sp>
      <p:sp>
        <p:nvSpPr>
          <p:cNvPr id="12" name="TextBox 11">
            <a:extLst>
              <a:ext uri="{FF2B5EF4-FFF2-40B4-BE49-F238E27FC236}">
                <a16:creationId xmlns:a16="http://schemas.microsoft.com/office/drawing/2014/main" id="{E7FB6607-223D-9A4F-771A-9D880C3C2631}"/>
              </a:ext>
            </a:extLst>
          </p:cNvPr>
          <p:cNvSpPr txBox="1"/>
          <p:nvPr/>
        </p:nvSpPr>
        <p:spPr>
          <a:xfrm>
            <a:off x="6822523" y="1782626"/>
            <a:ext cx="2021838"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Power per cycle</a:t>
            </a:r>
            <a:endParaRPr lang="en-CH" dirty="0">
              <a:solidFill>
                <a:schemeClr val="tx1"/>
              </a:solidFill>
            </a:endParaRPr>
          </a:p>
        </p:txBody>
      </p:sp>
      <p:sp>
        <p:nvSpPr>
          <p:cNvPr id="13" name="TextBox 12">
            <a:extLst>
              <a:ext uri="{FF2B5EF4-FFF2-40B4-BE49-F238E27FC236}">
                <a16:creationId xmlns:a16="http://schemas.microsoft.com/office/drawing/2014/main" id="{BAE00402-49D1-467B-A991-BC4E7654C501}"/>
              </a:ext>
            </a:extLst>
          </p:cNvPr>
          <p:cNvSpPr txBox="1"/>
          <p:nvPr/>
        </p:nvSpPr>
        <p:spPr>
          <a:xfrm>
            <a:off x="6822523" y="3516317"/>
            <a:ext cx="2021838"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Thermal input power</a:t>
            </a:r>
            <a:endParaRPr lang="en-CH" dirty="0">
              <a:solidFill>
                <a:schemeClr val="tx1"/>
              </a:solidFill>
            </a:endParaRPr>
          </a:p>
        </p:txBody>
      </p:sp>
      <p:sp>
        <p:nvSpPr>
          <p:cNvPr id="14" name="TextBox 13">
            <a:extLst>
              <a:ext uri="{FF2B5EF4-FFF2-40B4-BE49-F238E27FC236}">
                <a16:creationId xmlns:a16="http://schemas.microsoft.com/office/drawing/2014/main" id="{6BAAF933-15CE-EE2F-430B-85333FB75F93}"/>
              </a:ext>
            </a:extLst>
          </p:cNvPr>
          <p:cNvSpPr txBox="1"/>
          <p:nvPr/>
        </p:nvSpPr>
        <p:spPr>
          <a:xfrm>
            <a:off x="6822523" y="4094214"/>
            <a:ext cx="2021838"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Indicated power</a:t>
            </a:r>
            <a:endParaRPr lang="en-CH" dirty="0">
              <a:solidFill>
                <a:schemeClr val="tx1"/>
              </a:solidFill>
            </a:endParaRPr>
          </a:p>
        </p:txBody>
      </p:sp>
      <p:sp>
        <p:nvSpPr>
          <p:cNvPr id="15" name="TextBox 14">
            <a:extLst>
              <a:ext uri="{FF2B5EF4-FFF2-40B4-BE49-F238E27FC236}">
                <a16:creationId xmlns:a16="http://schemas.microsoft.com/office/drawing/2014/main" id="{194E6524-1514-0966-1436-E3772C71B442}"/>
              </a:ext>
            </a:extLst>
          </p:cNvPr>
          <p:cNvSpPr txBox="1"/>
          <p:nvPr/>
        </p:nvSpPr>
        <p:spPr>
          <a:xfrm>
            <a:off x="6822523" y="4670464"/>
            <a:ext cx="2021838"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Brake power</a:t>
            </a:r>
            <a:endParaRPr lang="en-CH" dirty="0">
              <a:solidFill>
                <a:schemeClr val="tx1"/>
              </a:solidFill>
            </a:endParaRPr>
          </a:p>
        </p:txBody>
      </p:sp>
      <p:sp>
        <p:nvSpPr>
          <p:cNvPr id="16" name="TextBox 15">
            <a:extLst>
              <a:ext uri="{FF2B5EF4-FFF2-40B4-BE49-F238E27FC236}">
                <a16:creationId xmlns:a16="http://schemas.microsoft.com/office/drawing/2014/main" id="{947899BA-4217-D0B3-FDEB-CA1D5848F9C3}"/>
              </a:ext>
            </a:extLst>
          </p:cNvPr>
          <p:cNvSpPr txBox="1"/>
          <p:nvPr/>
        </p:nvSpPr>
        <p:spPr>
          <a:xfrm>
            <a:off x="6822523" y="1209588"/>
            <a:ext cx="2021838"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Fuel energy</a:t>
            </a:r>
            <a:endParaRPr lang="en-CH" dirty="0">
              <a:solidFill>
                <a:schemeClr val="tx1"/>
              </a:solidFill>
            </a:endParaRPr>
          </a:p>
        </p:txBody>
      </p:sp>
      <p:sp>
        <p:nvSpPr>
          <p:cNvPr id="17" name="TextBox 16">
            <a:extLst>
              <a:ext uri="{FF2B5EF4-FFF2-40B4-BE49-F238E27FC236}">
                <a16:creationId xmlns:a16="http://schemas.microsoft.com/office/drawing/2014/main" id="{A6C6E364-CF84-D9B6-6B7B-36844108BEF2}"/>
              </a:ext>
            </a:extLst>
          </p:cNvPr>
          <p:cNvSpPr txBox="1"/>
          <p:nvPr/>
        </p:nvSpPr>
        <p:spPr>
          <a:xfrm>
            <a:off x="6822523" y="636027"/>
            <a:ext cx="2021838"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Air intake</a:t>
            </a:r>
            <a:endParaRPr lang="en-CH" dirty="0">
              <a:solidFill>
                <a:schemeClr val="tx1"/>
              </a:solidFill>
            </a:endParaRPr>
          </a:p>
        </p:txBody>
      </p:sp>
      <p:cxnSp>
        <p:nvCxnSpPr>
          <p:cNvPr id="18" name="Straight Arrow Connector 17">
            <a:extLst>
              <a:ext uri="{FF2B5EF4-FFF2-40B4-BE49-F238E27FC236}">
                <a16:creationId xmlns:a16="http://schemas.microsoft.com/office/drawing/2014/main" id="{7904E8E8-5352-2B24-0BA9-A96223FA1993}"/>
              </a:ext>
            </a:extLst>
          </p:cNvPr>
          <p:cNvCxnSpPr>
            <a:cxnSpLocks/>
            <a:stCxn id="2" idx="0"/>
            <a:endCxn id="12" idx="2"/>
          </p:cNvCxnSpPr>
          <p:nvPr/>
        </p:nvCxnSpPr>
        <p:spPr>
          <a:xfrm flipV="1">
            <a:off x="7833442" y="2114632"/>
            <a:ext cx="0" cy="245891"/>
          </a:xfrm>
          <a:prstGeom prst="straightConnector1">
            <a:avLst/>
          </a:prstGeom>
          <a:ln>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5C5609C5-A4AB-E33D-ADAE-8422492C9E59}"/>
              </a:ext>
            </a:extLst>
          </p:cNvPr>
          <p:cNvCxnSpPr>
            <a:cxnSpLocks/>
            <a:stCxn id="11" idx="0"/>
            <a:endCxn id="2" idx="2"/>
          </p:cNvCxnSpPr>
          <p:nvPr/>
        </p:nvCxnSpPr>
        <p:spPr>
          <a:xfrm flipV="1">
            <a:off x="7833442" y="2692529"/>
            <a:ext cx="0" cy="245891"/>
          </a:xfrm>
          <a:prstGeom prst="straightConnector1">
            <a:avLst/>
          </a:prstGeom>
          <a:ln>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71FDDB26-4F77-44AB-2DD4-91D8F787FD9F}"/>
              </a:ext>
            </a:extLst>
          </p:cNvPr>
          <p:cNvCxnSpPr>
            <a:cxnSpLocks/>
            <a:stCxn id="13" idx="0"/>
            <a:endCxn id="11" idx="2"/>
          </p:cNvCxnSpPr>
          <p:nvPr/>
        </p:nvCxnSpPr>
        <p:spPr>
          <a:xfrm flipV="1">
            <a:off x="7833442" y="3270426"/>
            <a:ext cx="0" cy="245891"/>
          </a:xfrm>
          <a:prstGeom prst="straightConnector1">
            <a:avLst/>
          </a:prstGeom>
          <a:ln>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5A12BCED-8F3E-6FB1-9074-965CA92C21D9}"/>
              </a:ext>
            </a:extLst>
          </p:cNvPr>
          <p:cNvCxnSpPr>
            <a:cxnSpLocks/>
            <a:stCxn id="14" idx="0"/>
            <a:endCxn id="13" idx="2"/>
          </p:cNvCxnSpPr>
          <p:nvPr/>
        </p:nvCxnSpPr>
        <p:spPr>
          <a:xfrm flipV="1">
            <a:off x="7833442" y="3848323"/>
            <a:ext cx="0" cy="245891"/>
          </a:xfrm>
          <a:prstGeom prst="straightConnector1">
            <a:avLst/>
          </a:prstGeom>
          <a:ln>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A4E9DA07-63B0-7104-EC1F-2D532E9D960E}"/>
              </a:ext>
            </a:extLst>
          </p:cNvPr>
          <p:cNvCxnSpPr>
            <a:cxnSpLocks/>
            <a:stCxn id="15" idx="0"/>
            <a:endCxn id="14" idx="2"/>
          </p:cNvCxnSpPr>
          <p:nvPr/>
        </p:nvCxnSpPr>
        <p:spPr>
          <a:xfrm flipV="1">
            <a:off x="7833442" y="4426220"/>
            <a:ext cx="0" cy="244244"/>
          </a:xfrm>
          <a:prstGeom prst="straightConnector1">
            <a:avLst/>
          </a:prstGeom>
          <a:ln>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6A382D66-9627-7305-4B1F-EB20347DA7AF}"/>
              </a:ext>
            </a:extLst>
          </p:cNvPr>
          <p:cNvCxnSpPr>
            <a:cxnSpLocks/>
            <a:stCxn id="12" idx="0"/>
            <a:endCxn id="16" idx="2"/>
          </p:cNvCxnSpPr>
          <p:nvPr/>
        </p:nvCxnSpPr>
        <p:spPr>
          <a:xfrm flipV="1">
            <a:off x="7833442" y="1541594"/>
            <a:ext cx="0" cy="241032"/>
          </a:xfrm>
          <a:prstGeom prst="straightConnector1">
            <a:avLst/>
          </a:prstGeom>
          <a:ln>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4E58B6B8-4FB8-BFC8-881A-4DDB879C4E1A}"/>
              </a:ext>
            </a:extLst>
          </p:cNvPr>
          <p:cNvCxnSpPr>
            <a:cxnSpLocks/>
            <a:stCxn id="16" idx="0"/>
            <a:endCxn id="17" idx="2"/>
          </p:cNvCxnSpPr>
          <p:nvPr/>
        </p:nvCxnSpPr>
        <p:spPr>
          <a:xfrm flipV="1">
            <a:off x="7833442" y="968033"/>
            <a:ext cx="0" cy="241555"/>
          </a:xfrm>
          <a:prstGeom prst="straightConnector1">
            <a:avLst/>
          </a:prstGeom>
          <a:ln>
            <a:headEnd type="triangle"/>
            <a:tailEnd type="none"/>
          </a:ln>
        </p:spPr>
        <p:style>
          <a:lnRef idx="1">
            <a:schemeClr val="accent1"/>
          </a:lnRef>
          <a:fillRef idx="0">
            <a:schemeClr val="accent1"/>
          </a:fillRef>
          <a:effectRef idx="0">
            <a:schemeClr val="accent1"/>
          </a:effectRef>
          <a:fontRef idx="minor">
            <a:schemeClr val="tx1"/>
          </a:fontRef>
        </p:style>
      </p:cxnSp>
      <p:sp>
        <p:nvSpPr>
          <p:cNvPr id="33" name="Arrow: Right 32">
            <a:extLst>
              <a:ext uri="{FF2B5EF4-FFF2-40B4-BE49-F238E27FC236}">
                <a16:creationId xmlns:a16="http://schemas.microsoft.com/office/drawing/2014/main" id="{A0C25196-0A40-3766-812A-A91CD4BF4F7F}"/>
              </a:ext>
            </a:extLst>
          </p:cNvPr>
          <p:cNvSpPr/>
          <p:nvPr/>
        </p:nvSpPr>
        <p:spPr>
          <a:xfrm rot="10800000">
            <a:off x="6239883" y="2398894"/>
            <a:ext cx="581618" cy="25526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pic>
        <p:nvPicPr>
          <p:cNvPr id="3" name="Picture 2">
            <a:extLst>
              <a:ext uri="{FF2B5EF4-FFF2-40B4-BE49-F238E27FC236}">
                <a16:creationId xmlns:a16="http://schemas.microsoft.com/office/drawing/2014/main" id="{BBCC2B24-80C5-B491-2AF4-6352BFB1D13B}"/>
              </a:ext>
            </a:extLst>
          </p:cNvPr>
          <p:cNvPicPr>
            <a:picLocks noChangeAspect="1"/>
          </p:cNvPicPr>
          <p:nvPr/>
        </p:nvPicPr>
        <p:blipFill rotWithShape="1">
          <a:blip r:embed="rId3"/>
          <a:srcRect t="-1" b="191"/>
          <a:stretch/>
        </p:blipFill>
        <p:spPr>
          <a:xfrm>
            <a:off x="709142" y="753626"/>
            <a:ext cx="5090520" cy="2239410"/>
          </a:xfrm>
          <a:prstGeom prst="rect">
            <a:avLst/>
          </a:prstGeom>
        </p:spPr>
      </p:pic>
      <p:pic>
        <p:nvPicPr>
          <p:cNvPr id="8" name="Picture 7">
            <a:extLst>
              <a:ext uri="{FF2B5EF4-FFF2-40B4-BE49-F238E27FC236}">
                <a16:creationId xmlns:a16="http://schemas.microsoft.com/office/drawing/2014/main" id="{0AA4292C-8E39-595E-28F7-FD1C596FB7A0}"/>
              </a:ext>
            </a:extLst>
          </p:cNvPr>
          <p:cNvPicPr>
            <a:picLocks noChangeAspect="1"/>
          </p:cNvPicPr>
          <p:nvPr/>
        </p:nvPicPr>
        <p:blipFill rotWithShape="1">
          <a:blip r:embed="rId4"/>
          <a:srcRect r="28814" b="90796"/>
          <a:stretch/>
        </p:blipFill>
        <p:spPr>
          <a:xfrm>
            <a:off x="749308" y="3167279"/>
            <a:ext cx="3619850" cy="206294"/>
          </a:xfrm>
          <a:prstGeom prst="rect">
            <a:avLst/>
          </a:prstGeom>
          <a:ln>
            <a:noFill/>
          </a:ln>
        </p:spPr>
      </p:pic>
      <p:pic>
        <p:nvPicPr>
          <p:cNvPr id="10" name="Picture 9">
            <a:extLst>
              <a:ext uri="{FF2B5EF4-FFF2-40B4-BE49-F238E27FC236}">
                <a16:creationId xmlns:a16="http://schemas.microsoft.com/office/drawing/2014/main" id="{EED21462-C315-5D48-FDC2-CFF227EE93BF}"/>
              </a:ext>
            </a:extLst>
          </p:cNvPr>
          <p:cNvPicPr>
            <a:picLocks noChangeAspect="1"/>
          </p:cNvPicPr>
          <p:nvPr/>
        </p:nvPicPr>
        <p:blipFill>
          <a:blip r:embed="rId5"/>
          <a:stretch>
            <a:fillRect/>
          </a:stretch>
        </p:blipFill>
        <p:spPr>
          <a:xfrm>
            <a:off x="749308" y="3767899"/>
            <a:ext cx="5115670" cy="742514"/>
          </a:xfrm>
          <a:prstGeom prst="rect">
            <a:avLst/>
          </a:prstGeom>
          <a:ln>
            <a:solidFill>
              <a:srgbClr val="FF0000"/>
            </a:solidFill>
          </a:ln>
        </p:spPr>
      </p:pic>
      <p:sp>
        <p:nvSpPr>
          <p:cNvPr id="20" name="Rectangle 19">
            <a:extLst>
              <a:ext uri="{FF2B5EF4-FFF2-40B4-BE49-F238E27FC236}">
                <a16:creationId xmlns:a16="http://schemas.microsoft.com/office/drawing/2014/main" id="{68387695-8A1C-9991-10F4-B1EE62D9AB66}"/>
              </a:ext>
            </a:extLst>
          </p:cNvPr>
          <p:cNvSpPr/>
          <p:nvPr/>
        </p:nvSpPr>
        <p:spPr>
          <a:xfrm>
            <a:off x="764299" y="3942016"/>
            <a:ext cx="2136888" cy="18763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2352218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E3D9599-6AD0-A54B-A8DB-E5D44637B072}"/>
              </a:ext>
            </a:extLst>
          </p:cNvPr>
          <p:cNvSpPr>
            <a:spLocks noGrp="1"/>
          </p:cNvSpPr>
          <p:nvPr>
            <p:ph type="title"/>
          </p:nvPr>
        </p:nvSpPr>
        <p:spPr>
          <a:xfrm>
            <a:off x="911524" y="131032"/>
            <a:ext cx="6816725" cy="1072753"/>
          </a:xfrm>
        </p:spPr>
        <p:txBody>
          <a:bodyPr>
            <a:normAutofit/>
          </a:bodyPr>
          <a:lstStyle/>
          <a:p>
            <a:r>
              <a:rPr lang="fr-FR" dirty="0" err="1"/>
              <a:t>Exercise</a:t>
            </a:r>
            <a:r>
              <a:rPr lang="fr-FR" dirty="0"/>
              <a:t> ENG0: Power System of a </a:t>
            </a:r>
            <a:r>
              <a:rPr lang="fr-FR" dirty="0" err="1"/>
              <a:t>vehicle</a:t>
            </a:r>
            <a:endParaRPr lang="fr-FR" dirty="0"/>
          </a:p>
        </p:txBody>
      </p:sp>
      <p:sp>
        <p:nvSpPr>
          <p:cNvPr id="5" name="Espace réservé de la date 4">
            <a:extLst>
              <a:ext uri="{FF2B5EF4-FFF2-40B4-BE49-F238E27FC236}">
                <a16:creationId xmlns:a16="http://schemas.microsoft.com/office/drawing/2014/main" id="{D0776DD9-9966-334C-AB8C-86A7550DDDA3}"/>
              </a:ext>
            </a:extLst>
          </p:cNvPr>
          <p:cNvSpPr>
            <a:spLocks noGrp="1"/>
          </p:cNvSpPr>
          <p:nvPr>
            <p:ph type="dt" sz="half" idx="14"/>
          </p:nvPr>
        </p:nvSpPr>
        <p:spPr>
          <a:xfrm rot="16200000">
            <a:off x="-1214764" y="2778452"/>
            <a:ext cx="3341052" cy="911524"/>
          </a:xfrm>
        </p:spPr>
        <p:txBody>
          <a:bodyPr/>
          <a:lstStyle/>
          <a:p>
            <a:r>
              <a:rPr lang="fr-CH" dirty="0"/>
              <a:t>Engines and fuel </a:t>
            </a:r>
            <a:r>
              <a:rPr lang="fr-CH" dirty="0" err="1"/>
              <a:t>cells</a:t>
            </a:r>
            <a:endParaRPr lang="fr-FR" dirty="0"/>
          </a:p>
        </p:txBody>
      </p:sp>
      <p:sp>
        <p:nvSpPr>
          <p:cNvPr id="7" name="Espace réservé du numéro de diapositive 6">
            <a:extLst>
              <a:ext uri="{FF2B5EF4-FFF2-40B4-BE49-F238E27FC236}">
                <a16:creationId xmlns:a16="http://schemas.microsoft.com/office/drawing/2014/main" id="{0024376F-AEFF-1D40-AB92-99A91B91E106}"/>
              </a:ext>
            </a:extLst>
          </p:cNvPr>
          <p:cNvSpPr>
            <a:spLocks noGrp="1"/>
          </p:cNvSpPr>
          <p:nvPr>
            <p:ph type="sldNum" sz="quarter" idx="16"/>
          </p:nvPr>
        </p:nvSpPr>
        <p:spPr>
          <a:xfrm>
            <a:off x="8637887" y="195263"/>
            <a:ext cx="512762" cy="163552"/>
          </a:xfrm>
        </p:spPr>
        <p:txBody>
          <a:bodyPr/>
          <a:lstStyle/>
          <a:p>
            <a:fld id="{E1E1CD7C-2161-7D43-862E-CE4C333CD873}" type="slidenum">
              <a:rPr lang="fr-FR" smtClean="0"/>
              <a:pPr/>
              <a:t>12</a:t>
            </a:fld>
            <a:endParaRPr lang="fr-FR" dirty="0"/>
          </a:p>
        </p:txBody>
      </p:sp>
      <p:sp>
        <p:nvSpPr>
          <p:cNvPr id="6" name="TextBox 5">
            <a:extLst>
              <a:ext uri="{FF2B5EF4-FFF2-40B4-BE49-F238E27FC236}">
                <a16:creationId xmlns:a16="http://schemas.microsoft.com/office/drawing/2014/main" id="{AD50456E-8C1D-4622-80CB-2084FBA1E5FB}"/>
              </a:ext>
            </a:extLst>
          </p:cNvPr>
          <p:cNvSpPr txBox="1"/>
          <p:nvPr/>
        </p:nvSpPr>
        <p:spPr>
          <a:xfrm>
            <a:off x="1087419" y="707408"/>
            <a:ext cx="2021838" cy="33200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b="1" dirty="0">
                <a:solidFill>
                  <a:schemeClr val="tx1"/>
                </a:solidFill>
              </a:rPr>
              <a:t>What about the reality?</a:t>
            </a:r>
            <a:endParaRPr lang="en-CH" b="1" dirty="0">
              <a:solidFill>
                <a:schemeClr val="tx1"/>
              </a:solidFill>
            </a:endParaRPr>
          </a:p>
        </p:txBody>
      </p:sp>
      <p:sp>
        <p:nvSpPr>
          <p:cNvPr id="8" name="TextBox 7">
            <a:extLst>
              <a:ext uri="{FF2B5EF4-FFF2-40B4-BE49-F238E27FC236}">
                <a16:creationId xmlns:a16="http://schemas.microsoft.com/office/drawing/2014/main" id="{A9B0BC27-916E-4D17-8116-993539EE200B}"/>
              </a:ext>
            </a:extLst>
          </p:cNvPr>
          <p:cNvSpPr txBox="1"/>
          <p:nvPr/>
        </p:nvSpPr>
        <p:spPr>
          <a:xfrm>
            <a:off x="1087418" y="1304023"/>
            <a:ext cx="3284855"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en-US" altLang="zh-CN" dirty="0">
                <a:solidFill>
                  <a:schemeClr val="tx1"/>
                </a:solidFill>
              </a:rPr>
              <a:t>37.5 cycles per second per cylinder</a:t>
            </a:r>
            <a:endParaRPr lang="en-CH" dirty="0">
              <a:solidFill>
                <a:schemeClr val="tx1"/>
              </a:solidFill>
            </a:endParaRPr>
          </a:p>
        </p:txBody>
      </p:sp>
      <p:sp>
        <p:nvSpPr>
          <p:cNvPr id="9" name="TextBox 8">
            <a:extLst>
              <a:ext uri="{FF2B5EF4-FFF2-40B4-BE49-F238E27FC236}">
                <a16:creationId xmlns:a16="http://schemas.microsoft.com/office/drawing/2014/main" id="{EB840090-E026-4D44-A87B-BEFD1C85978C}"/>
              </a:ext>
            </a:extLst>
          </p:cNvPr>
          <p:cNvSpPr txBox="1"/>
          <p:nvPr/>
        </p:nvSpPr>
        <p:spPr>
          <a:xfrm>
            <a:off x="1087418" y="1950345"/>
            <a:ext cx="5447031"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en-US" altLang="zh-CN" dirty="0">
                <a:solidFill>
                  <a:schemeClr val="tx1"/>
                </a:solidFill>
              </a:rPr>
              <a:t>Fuel consumption: 0.035×37.5×4=5.25 L/s = 315 L/min = 18.9 m</a:t>
            </a:r>
            <a:r>
              <a:rPr lang="en-US" altLang="zh-CN" baseline="30000" dirty="0">
                <a:solidFill>
                  <a:schemeClr val="tx1"/>
                </a:solidFill>
              </a:rPr>
              <a:t>3</a:t>
            </a:r>
            <a:r>
              <a:rPr lang="en-US" altLang="zh-CN" dirty="0">
                <a:solidFill>
                  <a:schemeClr val="tx1"/>
                </a:solidFill>
              </a:rPr>
              <a:t>/h</a:t>
            </a:r>
            <a:endParaRPr lang="en-CH" dirty="0">
              <a:solidFill>
                <a:schemeClr val="tx1"/>
              </a:solidFill>
            </a:endParaRPr>
          </a:p>
        </p:txBody>
      </p:sp>
      <p:sp>
        <p:nvSpPr>
          <p:cNvPr id="10" name="TextBox 9">
            <a:extLst>
              <a:ext uri="{FF2B5EF4-FFF2-40B4-BE49-F238E27FC236}">
                <a16:creationId xmlns:a16="http://schemas.microsoft.com/office/drawing/2014/main" id="{2C139D63-B188-4B09-A813-FEB2197E95FA}"/>
              </a:ext>
            </a:extLst>
          </p:cNvPr>
          <p:cNvSpPr txBox="1"/>
          <p:nvPr/>
        </p:nvSpPr>
        <p:spPr>
          <a:xfrm>
            <a:off x="1087418" y="2596667"/>
            <a:ext cx="5447031"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en-US" altLang="zh-CN" dirty="0">
                <a:solidFill>
                  <a:schemeClr val="tx1"/>
                </a:solidFill>
              </a:rPr>
              <a:t>Energy consumption: 18.9 m</a:t>
            </a:r>
            <a:r>
              <a:rPr lang="en-US" altLang="zh-CN" baseline="30000" dirty="0">
                <a:solidFill>
                  <a:schemeClr val="tx1"/>
                </a:solidFill>
              </a:rPr>
              <a:t>3</a:t>
            </a:r>
            <a:r>
              <a:rPr lang="en-US" altLang="zh-CN" dirty="0">
                <a:solidFill>
                  <a:schemeClr val="tx1"/>
                </a:solidFill>
              </a:rPr>
              <a:t>/h × 34 MJ/m</a:t>
            </a:r>
            <a:r>
              <a:rPr lang="en-US" altLang="zh-CN" baseline="30000" dirty="0">
                <a:solidFill>
                  <a:schemeClr val="tx1"/>
                </a:solidFill>
              </a:rPr>
              <a:t>3</a:t>
            </a:r>
            <a:r>
              <a:rPr lang="en-US" altLang="zh-CN" dirty="0">
                <a:solidFill>
                  <a:schemeClr val="tx1"/>
                </a:solidFill>
              </a:rPr>
              <a:t> = 642.6 MJ/h</a:t>
            </a:r>
            <a:endParaRPr lang="en-CH" dirty="0">
              <a:solidFill>
                <a:schemeClr val="tx1"/>
              </a:solidFill>
            </a:endParaRPr>
          </a:p>
        </p:txBody>
      </p:sp>
      <p:sp>
        <p:nvSpPr>
          <p:cNvPr id="11" name="TextBox 10">
            <a:extLst>
              <a:ext uri="{FF2B5EF4-FFF2-40B4-BE49-F238E27FC236}">
                <a16:creationId xmlns:a16="http://schemas.microsoft.com/office/drawing/2014/main" id="{5AC4C23F-8AB3-4C43-84C7-93A3CC945A75}"/>
              </a:ext>
            </a:extLst>
          </p:cNvPr>
          <p:cNvSpPr txBox="1"/>
          <p:nvPr/>
        </p:nvSpPr>
        <p:spPr>
          <a:xfrm>
            <a:off x="1087418" y="3242989"/>
            <a:ext cx="5447031"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en-US" altLang="zh-CN" dirty="0">
                <a:solidFill>
                  <a:schemeClr val="tx1"/>
                </a:solidFill>
              </a:rPr>
              <a:t>Equivalent gasoline consumption: 642.6 MJ/h ÷ 32 MJ/L </a:t>
            </a:r>
            <a:r>
              <a:rPr lang="zh-CN" altLang="en-US" dirty="0">
                <a:solidFill>
                  <a:schemeClr val="tx1"/>
                </a:solidFill>
              </a:rPr>
              <a:t>≈ </a:t>
            </a:r>
            <a:r>
              <a:rPr lang="en-US" altLang="zh-CN" dirty="0">
                <a:solidFill>
                  <a:schemeClr val="tx1"/>
                </a:solidFill>
              </a:rPr>
              <a:t>20 L/h</a:t>
            </a:r>
            <a:endParaRPr lang="en-CH" dirty="0">
              <a:solidFill>
                <a:schemeClr val="tx1"/>
              </a:solidFill>
            </a:endParaRPr>
          </a:p>
        </p:txBody>
      </p:sp>
      <p:sp>
        <p:nvSpPr>
          <p:cNvPr id="12" name="TextBox 11">
            <a:extLst>
              <a:ext uri="{FF2B5EF4-FFF2-40B4-BE49-F238E27FC236}">
                <a16:creationId xmlns:a16="http://schemas.microsoft.com/office/drawing/2014/main" id="{387658A1-F033-48F4-84EB-4E78B15AC956}"/>
              </a:ext>
            </a:extLst>
          </p:cNvPr>
          <p:cNvSpPr txBox="1"/>
          <p:nvPr/>
        </p:nvSpPr>
        <p:spPr>
          <a:xfrm>
            <a:off x="1087418" y="3889311"/>
            <a:ext cx="6736081" cy="47773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en-US" altLang="zh-CN" dirty="0">
                <a:solidFill>
                  <a:schemeClr val="tx1"/>
                </a:solidFill>
              </a:rPr>
              <a:t>4500 rpm + 50 kW brake power </a:t>
            </a:r>
            <a:r>
              <a:rPr lang="zh-CN" altLang="en-US" dirty="0">
                <a:solidFill>
                  <a:schemeClr val="tx1"/>
                </a:solidFill>
              </a:rPr>
              <a:t>→ </a:t>
            </a:r>
            <a:r>
              <a:rPr lang="en-US" altLang="zh-CN" dirty="0">
                <a:solidFill>
                  <a:schemeClr val="tx1"/>
                </a:solidFill>
              </a:rPr>
              <a:t>150 km/h (rough estimation)</a:t>
            </a:r>
          </a:p>
          <a:p>
            <a:pPr algn="l"/>
            <a:r>
              <a:rPr lang="en-US" dirty="0">
                <a:solidFill>
                  <a:schemeClr val="tx1"/>
                </a:solidFill>
              </a:rPr>
              <a:t>Gasoline consumption per 100 km: 20 L/h </a:t>
            </a:r>
            <a:r>
              <a:rPr lang="en-US" altLang="zh-CN" dirty="0">
                <a:solidFill>
                  <a:schemeClr val="tx1"/>
                </a:solidFill>
              </a:rPr>
              <a:t>÷ 1.5 (100km/h) = 13.3 L/(100km)</a:t>
            </a:r>
            <a:endParaRPr lang="en-CH" dirty="0">
              <a:solidFill>
                <a:schemeClr val="tx1"/>
              </a:solidFill>
            </a:endParaRPr>
          </a:p>
        </p:txBody>
      </p:sp>
      <p:sp>
        <p:nvSpPr>
          <p:cNvPr id="15" name="TextBox 14">
            <a:extLst>
              <a:ext uri="{FF2B5EF4-FFF2-40B4-BE49-F238E27FC236}">
                <a16:creationId xmlns:a16="http://schemas.microsoft.com/office/drawing/2014/main" id="{8D78D84E-1766-4E96-A31B-CACBCC445C77}"/>
              </a:ext>
            </a:extLst>
          </p:cNvPr>
          <p:cNvSpPr txBox="1"/>
          <p:nvPr/>
        </p:nvSpPr>
        <p:spPr>
          <a:xfrm>
            <a:off x="1087418" y="4681359"/>
            <a:ext cx="6900882"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en-US" altLang="zh-CN" dirty="0">
                <a:solidFill>
                  <a:schemeClr val="tx1"/>
                </a:solidFill>
              </a:rPr>
              <a:t>Generally, the gasoline consumption is about 8-9 L/(100km), the result is logically higher.</a:t>
            </a:r>
          </a:p>
        </p:txBody>
      </p:sp>
      <p:sp>
        <p:nvSpPr>
          <p:cNvPr id="18" name="Arrow: Down 17">
            <a:extLst>
              <a:ext uri="{FF2B5EF4-FFF2-40B4-BE49-F238E27FC236}">
                <a16:creationId xmlns:a16="http://schemas.microsoft.com/office/drawing/2014/main" id="{CE1BB782-14B0-49C7-979A-4EDD4A422286}"/>
              </a:ext>
            </a:extLst>
          </p:cNvPr>
          <p:cNvSpPr/>
          <p:nvPr/>
        </p:nvSpPr>
        <p:spPr>
          <a:xfrm>
            <a:off x="1158875" y="1700200"/>
            <a:ext cx="184150" cy="2000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9" name="Arrow: Down 18">
            <a:extLst>
              <a:ext uri="{FF2B5EF4-FFF2-40B4-BE49-F238E27FC236}">
                <a16:creationId xmlns:a16="http://schemas.microsoft.com/office/drawing/2014/main" id="{F7D16BA5-A95C-4CCA-8254-0BA4EE312D78}"/>
              </a:ext>
            </a:extLst>
          </p:cNvPr>
          <p:cNvSpPr/>
          <p:nvPr/>
        </p:nvSpPr>
        <p:spPr>
          <a:xfrm>
            <a:off x="1158875" y="2346522"/>
            <a:ext cx="184150" cy="2000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0" name="Arrow: Down 19">
            <a:extLst>
              <a:ext uri="{FF2B5EF4-FFF2-40B4-BE49-F238E27FC236}">
                <a16:creationId xmlns:a16="http://schemas.microsoft.com/office/drawing/2014/main" id="{6AAB1CB6-E5A9-478A-A0DD-9041B8FCEC20}"/>
              </a:ext>
            </a:extLst>
          </p:cNvPr>
          <p:cNvSpPr/>
          <p:nvPr/>
        </p:nvSpPr>
        <p:spPr>
          <a:xfrm>
            <a:off x="1158875" y="2992593"/>
            <a:ext cx="184150" cy="2000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1" name="Arrow: Down 20">
            <a:extLst>
              <a:ext uri="{FF2B5EF4-FFF2-40B4-BE49-F238E27FC236}">
                <a16:creationId xmlns:a16="http://schemas.microsoft.com/office/drawing/2014/main" id="{6214C14B-E2DC-4235-A221-1CADF68CAF6D}"/>
              </a:ext>
            </a:extLst>
          </p:cNvPr>
          <p:cNvSpPr/>
          <p:nvPr/>
        </p:nvSpPr>
        <p:spPr>
          <a:xfrm>
            <a:off x="1158875" y="3638915"/>
            <a:ext cx="184150" cy="2000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2" name="Arrow: Down 21">
            <a:extLst>
              <a:ext uri="{FF2B5EF4-FFF2-40B4-BE49-F238E27FC236}">
                <a16:creationId xmlns:a16="http://schemas.microsoft.com/office/drawing/2014/main" id="{655C0697-C200-4921-97EF-F648140B8823}"/>
              </a:ext>
            </a:extLst>
          </p:cNvPr>
          <p:cNvSpPr/>
          <p:nvPr/>
        </p:nvSpPr>
        <p:spPr>
          <a:xfrm>
            <a:off x="1158875" y="4418503"/>
            <a:ext cx="184150" cy="2000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39160953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E3D9599-6AD0-A54B-A8DB-E5D44637B072}"/>
              </a:ext>
            </a:extLst>
          </p:cNvPr>
          <p:cNvSpPr>
            <a:spLocks noGrp="1"/>
          </p:cNvSpPr>
          <p:nvPr>
            <p:ph type="title"/>
          </p:nvPr>
        </p:nvSpPr>
        <p:spPr>
          <a:xfrm>
            <a:off x="904875" y="131032"/>
            <a:ext cx="6816725" cy="1072753"/>
          </a:xfrm>
        </p:spPr>
        <p:txBody>
          <a:bodyPr>
            <a:normAutofit/>
          </a:bodyPr>
          <a:lstStyle/>
          <a:p>
            <a:r>
              <a:rPr lang="fr-FR" dirty="0" err="1"/>
              <a:t>Exercise</a:t>
            </a:r>
            <a:r>
              <a:rPr lang="fr-FR" dirty="0"/>
              <a:t> ENG0: Power System of a </a:t>
            </a:r>
            <a:r>
              <a:rPr lang="fr-FR" dirty="0" err="1"/>
              <a:t>vehicle</a:t>
            </a:r>
            <a:endParaRPr lang="fr-FR" dirty="0"/>
          </a:p>
        </p:txBody>
      </p:sp>
      <p:sp>
        <p:nvSpPr>
          <p:cNvPr id="5" name="Espace réservé de la date 4">
            <a:extLst>
              <a:ext uri="{FF2B5EF4-FFF2-40B4-BE49-F238E27FC236}">
                <a16:creationId xmlns:a16="http://schemas.microsoft.com/office/drawing/2014/main" id="{D0776DD9-9966-334C-AB8C-86A7550DDDA3}"/>
              </a:ext>
            </a:extLst>
          </p:cNvPr>
          <p:cNvSpPr>
            <a:spLocks noGrp="1"/>
          </p:cNvSpPr>
          <p:nvPr>
            <p:ph type="dt" sz="half" idx="14"/>
          </p:nvPr>
        </p:nvSpPr>
        <p:spPr/>
        <p:txBody>
          <a:bodyPr/>
          <a:lstStyle/>
          <a:p>
            <a:r>
              <a:rPr lang="fr-CH" dirty="0"/>
              <a:t>Engines and fuel </a:t>
            </a:r>
            <a:r>
              <a:rPr lang="fr-CH" dirty="0" err="1"/>
              <a:t>cells</a:t>
            </a:r>
            <a:endParaRPr lang="fr-FR" dirty="0"/>
          </a:p>
        </p:txBody>
      </p:sp>
      <p:sp>
        <p:nvSpPr>
          <p:cNvPr id="7" name="Espace réservé du numéro de diapositive 6">
            <a:extLst>
              <a:ext uri="{FF2B5EF4-FFF2-40B4-BE49-F238E27FC236}">
                <a16:creationId xmlns:a16="http://schemas.microsoft.com/office/drawing/2014/main" id="{0024376F-AEFF-1D40-AB92-99A91B91E106}"/>
              </a:ext>
            </a:extLst>
          </p:cNvPr>
          <p:cNvSpPr>
            <a:spLocks noGrp="1"/>
          </p:cNvSpPr>
          <p:nvPr>
            <p:ph type="sldNum" sz="quarter" idx="16"/>
          </p:nvPr>
        </p:nvSpPr>
        <p:spPr/>
        <p:txBody>
          <a:bodyPr/>
          <a:lstStyle/>
          <a:p>
            <a:fld id="{E1E1CD7C-2161-7D43-862E-CE4C333CD873}" type="slidenum">
              <a:rPr lang="fr-FR" smtClean="0"/>
              <a:pPr/>
              <a:t>13</a:t>
            </a:fld>
            <a:endParaRPr lang="fr-FR" dirty="0"/>
          </a:p>
        </p:txBody>
      </p:sp>
      <p:sp>
        <p:nvSpPr>
          <p:cNvPr id="6" name="TextBox 5">
            <a:extLst>
              <a:ext uri="{FF2B5EF4-FFF2-40B4-BE49-F238E27FC236}">
                <a16:creationId xmlns:a16="http://schemas.microsoft.com/office/drawing/2014/main" id="{5FC43D66-58B9-4EC6-973D-4809C24F5A0F}"/>
              </a:ext>
            </a:extLst>
          </p:cNvPr>
          <p:cNvSpPr txBox="1"/>
          <p:nvPr/>
        </p:nvSpPr>
        <p:spPr>
          <a:xfrm>
            <a:off x="6589427" y="935736"/>
            <a:ext cx="2589170" cy="507831"/>
          </a:xfrm>
          <a:prstGeom prst="rect">
            <a:avLst/>
          </a:prstGeom>
          <a:noFill/>
        </p:spPr>
        <p:txBody>
          <a:bodyPr wrap="none" rtlCol="0">
            <a:spAutoFit/>
          </a:bodyPr>
          <a:lstStyle/>
          <a:p>
            <a:r>
              <a:rPr lang="en-US" dirty="0">
                <a:solidFill>
                  <a:srgbClr val="FF0000"/>
                </a:solidFill>
              </a:rPr>
              <a:t>Reference:</a:t>
            </a:r>
          </a:p>
          <a:p>
            <a:r>
              <a:rPr lang="en-US" dirty="0">
                <a:solidFill>
                  <a:srgbClr val="FF0000"/>
                </a:solidFill>
              </a:rPr>
              <a:t>1. Formula Memento, </a:t>
            </a:r>
            <a:r>
              <a:rPr lang="en-US" b="1" dirty="0">
                <a:solidFill>
                  <a:srgbClr val="FF0000"/>
                </a:solidFill>
              </a:rPr>
              <a:t>Page 2-4</a:t>
            </a:r>
          </a:p>
        </p:txBody>
      </p:sp>
      <p:pic>
        <p:nvPicPr>
          <p:cNvPr id="9" name="Picture 8">
            <a:extLst>
              <a:ext uri="{FF2B5EF4-FFF2-40B4-BE49-F238E27FC236}">
                <a16:creationId xmlns:a16="http://schemas.microsoft.com/office/drawing/2014/main" id="{4334ADC5-F513-46C3-93EF-94A3F3FA13A1}"/>
              </a:ext>
            </a:extLst>
          </p:cNvPr>
          <p:cNvPicPr>
            <a:picLocks noChangeAspect="1"/>
          </p:cNvPicPr>
          <p:nvPr/>
        </p:nvPicPr>
        <p:blipFill>
          <a:blip r:embed="rId2"/>
          <a:stretch>
            <a:fillRect/>
          </a:stretch>
        </p:blipFill>
        <p:spPr>
          <a:xfrm>
            <a:off x="1031789" y="717549"/>
            <a:ext cx="2883670" cy="4156199"/>
          </a:xfrm>
          <a:prstGeom prst="rect">
            <a:avLst/>
          </a:prstGeom>
        </p:spPr>
      </p:pic>
    </p:spTree>
    <p:extLst>
      <p:ext uri="{BB962C8B-B14F-4D97-AF65-F5344CB8AC3E}">
        <p14:creationId xmlns:p14="http://schemas.microsoft.com/office/powerpoint/2010/main" val="7256664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E3D9599-6AD0-A54B-A8DB-E5D44637B072}"/>
              </a:ext>
            </a:extLst>
          </p:cNvPr>
          <p:cNvSpPr>
            <a:spLocks noGrp="1"/>
          </p:cNvSpPr>
          <p:nvPr>
            <p:ph type="title"/>
          </p:nvPr>
        </p:nvSpPr>
        <p:spPr>
          <a:xfrm>
            <a:off x="904875" y="131032"/>
            <a:ext cx="6816725" cy="1072753"/>
          </a:xfrm>
        </p:spPr>
        <p:txBody>
          <a:bodyPr>
            <a:normAutofit/>
          </a:bodyPr>
          <a:lstStyle/>
          <a:p>
            <a:r>
              <a:rPr lang="fr-FR" dirty="0" err="1"/>
              <a:t>Exercise</a:t>
            </a:r>
            <a:r>
              <a:rPr lang="fr-FR" dirty="0"/>
              <a:t> ENG0: Power System of a </a:t>
            </a:r>
            <a:r>
              <a:rPr lang="fr-FR" dirty="0" err="1"/>
              <a:t>vehicle</a:t>
            </a:r>
            <a:endParaRPr lang="fr-FR" dirty="0"/>
          </a:p>
        </p:txBody>
      </p:sp>
      <p:sp>
        <p:nvSpPr>
          <p:cNvPr id="5" name="Espace réservé de la date 4">
            <a:extLst>
              <a:ext uri="{FF2B5EF4-FFF2-40B4-BE49-F238E27FC236}">
                <a16:creationId xmlns:a16="http://schemas.microsoft.com/office/drawing/2014/main" id="{D0776DD9-9966-334C-AB8C-86A7550DDDA3}"/>
              </a:ext>
            </a:extLst>
          </p:cNvPr>
          <p:cNvSpPr>
            <a:spLocks noGrp="1"/>
          </p:cNvSpPr>
          <p:nvPr>
            <p:ph type="dt" sz="half" idx="14"/>
          </p:nvPr>
        </p:nvSpPr>
        <p:spPr/>
        <p:txBody>
          <a:bodyPr/>
          <a:lstStyle/>
          <a:p>
            <a:r>
              <a:rPr lang="fr-CH" dirty="0"/>
              <a:t>Engines and fuel </a:t>
            </a:r>
            <a:r>
              <a:rPr lang="fr-CH" dirty="0" err="1"/>
              <a:t>cells</a:t>
            </a:r>
            <a:endParaRPr lang="fr-FR" dirty="0"/>
          </a:p>
        </p:txBody>
      </p:sp>
      <p:sp>
        <p:nvSpPr>
          <p:cNvPr id="7" name="Espace réservé du numéro de diapositive 6">
            <a:extLst>
              <a:ext uri="{FF2B5EF4-FFF2-40B4-BE49-F238E27FC236}">
                <a16:creationId xmlns:a16="http://schemas.microsoft.com/office/drawing/2014/main" id="{0024376F-AEFF-1D40-AB92-99A91B91E106}"/>
              </a:ext>
            </a:extLst>
          </p:cNvPr>
          <p:cNvSpPr>
            <a:spLocks noGrp="1"/>
          </p:cNvSpPr>
          <p:nvPr>
            <p:ph type="sldNum" sz="quarter" idx="16"/>
          </p:nvPr>
        </p:nvSpPr>
        <p:spPr/>
        <p:txBody>
          <a:bodyPr/>
          <a:lstStyle/>
          <a:p>
            <a:fld id="{E1E1CD7C-2161-7D43-862E-CE4C333CD873}" type="slidenum">
              <a:rPr lang="fr-FR" smtClean="0"/>
              <a:pPr/>
              <a:t>14</a:t>
            </a:fld>
            <a:endParaRPr lang="fr-FR" dirty="0"/>
          </a:p>
        </p:txBody>
      </p:sp>
      <p:sp>
        <p:nvSpPr>
          <p:cNvPr id="8" name="TextBox 7">
            <a:extLst>
              <a:ext uri="{FF2B5EF4-FFF2-40B4-BE49-F238E27FC236}">
                <a16:creationId xmlns:a16="http://schemas.microsoft.com/office/drawing/2014/main" id="{77459438-CE00-4259-996A-AF07F3F98CAA}"/>
              </a:ext>
            </a:extLst>
          </p:cNvPr>
          <p:cNvSpPr txBox="1"/>
          <p:nvPr/>
        </p:nvSpPr>
        <p:spPr>
          <a:xfrm>
            <a:off x="2661287" y="1397685"/>
            <a:ext cx="2021838" cy="33200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b="1" dirty="0">
                <a:solidFill>
                  <a:schemeClr val="tx1"/>
                </a:solidFill>
              </a:rPr>
              <a:t>Fuel consumption</a:t>
            </a:r>
            <a:endParaRPr lang="en-CH" b="1" dirty="0">
              <a:solidFill>
                <a:schemeClr val="tx1"/>
              </a:solidFill>
            </a:endParaRPr>
          </a:p>
        </p:txBody>
      </p:sp>
      <p:sp>
        <p:nvSpPr>
          <p:cNvPr id="10" name="TextBox 9">
            <a:extLst>
              <a:ext uri="{FF2B5EF4-FFF2-40B4-BE49-F238E27FC236}">
                <a16:creationId xmlns:a16="http://schemas.microsoft.com/office/drawing/2014/main" id="{A01AB822-EB96-4148-83DE-4CE032B68A72}"/>
              </a:ext>
            </a:extLst>
          </p:cNvPr>
          <p:cNvSpPr txBox="1"/>
          <p:nvPr/>
        </p:nvSpPr>
        <p:spPr>
          <a:xfrm>
            <a:off x="956329" y="689323"/>
            <a:ext cx="1208405"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Brake power</a:t>
            </a:r>
            <a:endParaRPr lang="en-CH" dirty="0">
              <a:solidFill>
                <a:schemeClr val="tx1"/>
              </a:solidFill>
            </a:endParaRPr>
          </a:p>
        </p:txBody>
      </p:sp>
      <p:sp>
        <p:nvSpPr>
          <p:cNvPr id="11" name="TextBox 10">
            <a:extLst>
              <a:ext uri="{FF2B5EF4-FFF2-40B4-BE49-F238E27FC236}">
                <a16:creationId xmlns:a16="http://schemas.microsoft.com/office/drawing/2014/main" id="{952F7F17-929E-4092-950E-A4E207067B3C}"/>
              </a:ext>
            </a:extLst>
          </p:cNvPr>
          <p:cNvSpPr txBox="1"/>
          <p:nvPr/>
        </p:nvSpPr>
        <p:spPr>
          <a:xfrm>
            <a:off x="5179679" y="689323"/>
            <a:ext cx="1122076"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Fuel LHV</a:t>
            </a:r>
            <a:endParaRPr lang="en-CH" dirty="0">
              <a:solidFill>
                <a:schemeClr val="tx1"/>
              </a:solidFill>
            </a:endParaRPr>
          </a:p>
        </p:txBody>
      </p:sp>
      <p:sp>
        <p:nvSpPr>
          <p:cNvPr id="12" name="TextBox 11">
            <a:extLst>
              <a:ext uri="{FF2B5EF4-FFF2-40B4-BE49-F238E27FC236}">
                <a16:creationId xmlns:a16="http://schemas.microsoft.com/office/drawing/2014/main" id="{F45773E3-F622-4F5F-BD0A-C5D1EE988C3A}"/>
              </a:ext>
            </a:extLst>
          </p:cNvPr>
          <p:cNvSpPr txBox="1"/>
          <p:nvPr/>
        </p:nvSpPr>
        <p:spPr>
          <a:xfrm>
            <a:off x="2591119" y="689323"/>
            <a:ext cx="2162175"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Brake thermal efficiency</a:t>
            </a:r>
            <a:endParaRPr lang="en-CH" dirty="0">
              <a:solidFill>
                <a:schemeClr val="tx1"/>
              </a:solidFill>
            </a:endParaRPr>
          </a:p>
        </p:txBody>
      </p:sp>
      <p:cxnSp>
        <p:nvCxnSpPr>
          <p:cNvPr id="3" name="Connector: Elbow 2">
            <a:extLst>
              <a:ext uri="{FF2B5EF4-FFF2-40B4-BE49-F238E27FC236}">
                <a16:creationId xmlns:a16="http://schemas.microsoft.com/office/drawing/2014/main" id="{0E7414F1-2D18-4CD4-A3D2-10E12DD2186A}"/>
              </a:ext>
            </a:extLst>
          </p:cNvPr>
          <p:cNvCxnSpPr>
            <a:cxnSpLocks/>
            <a:stCxn id="10" idx="2"/>
            <a:endCxn id="8" idx="0"/>
          </p:cNvCxnSpPr>
          <p:nvPr/>
        </p:nvCxnSpPr>
        <p:spPr>
          <a:xfrm rot="16200000" flipH="1">
            <a:off x="2428191" y="153670"/>
            <a:ext cx="376356" cy="2111674"/>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nector: Elbow 13">
            <a:extLst>
              <a:ext uri="{FF2B5EF4-FFF2-40B4-BE49-F238E27FC236}">
                <a16:creationId xmlns:a16="http://schemas.microsoft.com/office/drawing/2014/main" id="{EF60465D-8C80-4DFD-9C04-8C8A10D72793}"/>
              </a:ext>
            </a:extLst>
          </p:cNvPr>
          <p:cNvCxnSpPr>
            <a:cxnSpLocks/>
            <a:stCxn id="11" idx="2"/>
            <a:endCxn id="8" idx="0"/>
          </p:cNvCxnSpPr>
          <p:nvPr/>
        </p:nvCxnSpPr>
        <p:spPr>
          <a:xfrm rot="5400000">
            <a:off x="4518284" y="175252"/>
            <a:ext cx="376356" cy="206851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D01A763-C8B3-45D7-8303-9BA4A35A785C}"/>
              </a:ext>
            </a:extLst>
          </p:cNvPr>
          <p:cNvCxnSpPr>
            <a:cxnSpLocks/>
            <a:stCxn id="12" idx="2"/>
            <a:endCxn id="8" idx="0"/>
          </p:cNvCxnSpPr>
          <p:nvPr/>
        </p:nvCxnSpPr>
        <p:spPr>
          <a:xfrm flipH="1">
            <a:off x="3672206" y="1021329"/>
            <a:ext cx="1" cy="3763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8BE9F56C-60CE-4C8C-AB93-16F5F65F6BA3}"/>
              </a:ext>
            </a:extLst>
          </p:cNvPr>
          <p:cNvPicPr>
            <a:picLocks noChangeAspect="1"/>
          </p:cNvPicPr>
          <p:nvPr/>
        </p:nvPicPr>
        <p:blipFill>
          <a:blip r:embed="rId2"/>
          <a:stretch>
            <a:fillRect/>
          </a:stretch>
        </p:blipFill>
        <p:spPr>
          <a:xfrm>
            <a:off x="2805511" y="3122619"/>
            <a:ext cx="5292566" cy="686573"/>
          </a:xfrm>
          <a:prstGeom prst="rect">
            <a:avLst/>
          </a:prstGeom>
        </p:spPr>
      </p:pic>
      <p:pic>
        <p:nvPicPr>
          <p:cNvPr id="31" name="Picture 30">
            <a:extLst>
              <a:ext uri="{FF2B5EF4-FFF2-40B4-BE49-F238E27FC236}">
                <a16:creationId xmlns:a16="http://schemas.microsoft.com/office/drawing/2014/main" id="{C2FFC8A4-7A92-4448-8033-0EDFC7F3BD11}"/>
              </a:ext>
            </a:extLst>
          </p:cNvPr>
          <p:cNvPicPr>
            <a:picLocks noChangeAspect="1"/>
          </p:cNvPicPr>
          <p:nvPr/>
        </p:nvPicPr>
        <p:blipFill rotWithShape="1">
          <a:blip r:embed="rId3"/>
          <a:srcRect b="42935"/>
          <a:stretch/>
        </p:blipFill>
        <p:spPr>
          <a:xfrm>
            <a:off x="6509706" y="689323"/>
            <a:ext cx="2358663" cy="1939925"/>
          </a:xfrm>
          <a:prstGeom prst="rect">
            <a:avLst/>
          </a:prstGeom>
        </p:spPr>
      </p:pic>
      <p:sp>
        <p:nvSpPr>
          <p:cNvPr id="32" name="Rectangle 31">
            <a:extLst>
              <a:ext uri="{FF2B5EF4-FFF2-40B4-BE49-F238E27FC236}">
                <a16:creationId xmlns:a16="http://schemas.microsoft.com/office/drawing/2014/main" id="{A4FA265D-3363-4028-B6E4-B01B42AB6AE3}"/>
              </a:ext>
            </a:extLst>
          </p:cNvPr>
          <p:cNvSpPr/>
          <p:nvPr/>
        </p:nvSpPr>
        <p:spPr>
          <a:xfrm>
            <a:off x="6542269" y="2159000"/>
            <a:ext cx="1877831" cy="1365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3" name="Rectangle 32">
            <a:extLst>
              <a:ext uri="{FF2B5EF4-FFF2-40B4-BE49-F238E27FC236}">
                <a16:creationId xmlns:a16="http://schemas.microsoft.com/office/drawing/2014/main" id="{4AC9FD69-0E31-4802-A97A-BE4EF825B7A6}"/>
              </a:ext>
            </a:extLst>
          </p:cNvPr>
          <p:cNvSpPr/>
          <p:nvPr/>
        </p:nvSpPr>
        <p:spPr>
          <a:xfrm>
            <a:off x="6542269" y="1287636"/>
            <a:ext cx="2088969" cy="1365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4" name="Rectangle 33">
            <a:extLst>
              <a:ext uri="{FF2B5EF4-FFF2-40B4-BE49-F238E27FC236}">
                <a16:creationId xmlns:a16="http://schemas.microsoft.com/office/drawing/2014/main" id="{0E9F5642-6862-42B1-9693-528B18B7DEDC}"/>
              </a:ext>
            </a:extLst>
          </p:cNvPr>
          <p:cNvSpPr/>
          <p:nvPr/>
        </p:nvSpPr>
        <p:spPr>
          <a:xfrm>
            <a:off x="6542269" y="2297286"/>
            <a:ext cx="2088969" cy="1365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3392026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E3D9599-6AD0-A54B-A8DB-E5D44637B072}"/>
              </a:ext>
            </a:extLst>
          </p:cNvPr>
          <p:cNvSpPr>
            <a:spLocks noGrp="1"/>
          </p:cNvSpPr>
          <p:nvPr>
            <p:ph type="title"/>
          </p:nvPr>
        </p:nvSpPr>
        <p:spPr>
          <a:xfrm>
            <a:off x="904875" y="131032"/>
            <a:ext cx="6816725" cy="1072753"/>
          </a:xfrm>
        </p:spPr>
        <p:txBody>
          <a:bodyPr>
            <a:normAutofit/>
          </a:bodyPr>
          <a:lstStyle/>
          <a:p>
            <a:r>
              <a:rPr lang="fr-FR" dirty="0" err="1"/>
              <a:t>Exercise</a:t>
            </a:r>
            <a:r>
              <a:rPr lang="fr-FR" dirty="0"/>
              <a:t> ENG0: Power System of a </a:t>
            </a:r>
            <a:r>
              <a:rPr lang="fr-FR" dirty="0" err="1"/>
              <a:t>vehicle</a:t>
            </a:r>
            <a:endParaRPr lang="fr-FR" dirty="0"/>
          </a:p>
        </p:txBody>
      </p:sp>
      <p:sp>
        <p:nvSpPr>
          <p:cNvPr id="5" name="Espace réservé de la date 4">
            <a:extLst>
              <a:ext uri="{FF2B5EF4-FFF2-40B4-BE49-F238E27FC236}">
                <a16:creationId xmlns:a16="http://schemas.microsoft.com/office/drawing/2014/main" id="{D0776DD9-9966-334C-AB8C-86A7550DDDA3}"/>
              </a:ext>
            </a:extLst>
          </p:cNvPr>
          <p:cNvSpPr>
            <a:spLocks noGrp="1"/>
          </p:cNvSpPr>
          <p:nvPr>
            <p:ph type="dt" sz="half" idx="14"/>
          </p:nvPr>
        </p:nvSpPr>
        <p:spPr/>
        <p:txBody>
          <a:bodyPr/>
          <a:lstStyle/>
          <a:p>
            <a:r>
              <a:rPr lang="fr-CH" dirty="0"/>
              <a:t>Engines and fuel </a:t>
            </a:r>
            <a:r>
              <a:rPr lang="fr-CH" dirty="0" err="1"/>
              <a:t>cells</a:t>
            </a:r>
            <a:endParaRPr lang="fr-FR" dirty="0"/>
          </a:p>
        </p:txBody>
      </p:sp>
      <p:sp>
        <p:nvSpPr>
          <p:cNvPr id="7" name="Espace réservé du numéro de diapositive 6">
            <a:extLst>
              <a:ext uri="{FF2B5EF4-FFF2-40B4-BE49-F238E27FC236}">
                <a16:creationId xmlns:a16="http://schemas.microsoft.com/office/drawing/2014/main" id="{0024376F-AEFF-1D40-AB92-99A91B91E106}"/>
              </a:ext>
            </a:extLst>
          </p:cNvPr>
          <p:cNvSpPr>
            <a:spLocks noGrp="1"/>
          </p:cNvSpPr>
          <p:nvPr>
            <p:ph type="sldNum" sz="quarter" idx="16"/>
          </p:nvPr>
        </p:nvSpPr>
        <p:spPr/>
        <p:txBody>
          <a:bodyPr/>
          <a:lstStyle/>
          <a:p>
            <a:fld id="{E1E1CD7C-2161-7D43-862E-CE4C333CD873}" type="slidenum">
              <a:rPr lang="fr-FR" smtClean="0"/>
              <a:pPr/>
              <a:t>15</a:t>
            </a:fld>
            <a:endParaRPr lang="fr-FR" dirty="0"/>
          </a:p>
        </p:txBody>
      </p:sp>
      <p:sp>
        <p:nvSpPr>
          <p:cNvPr id="8" name="TextBox 7">
            <a:extLst>
              <a:ext uri="{FF2B5EF4-FFF2-40B4-BE49-F238E27FC236}">
                <a16:creationId xmlns:a16="http://schemas.microsoft.com/office/drawing/2014/main" id="{77459438-CE00-4259-996A-AF07F3F98CAA}"/>
              </a:ext>
            </a:extLst>
          </p:cNvPr>
          <p:cNvSpPr txBox="1"/>
          <p:nvPr/>
        </p:nvSpPr>
        <p:spPr>
          <a:xfrm>
            <a:off x="2661287" y="1197323"/>
            <a:ext cx="2021838"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tx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dirty="0"/>
              <a:t>1) Fuel consumption </a:t>
            </a:r>
            <a:r>
              <a:rPr lang="en-US" altLang="zh-CN" sz="700" dirty="0"/>
              <a:t>4.762 g/s</a:t>
            </a:r>
            <a:endParaRPr lang="en-CH" dirty="0"/>
          </a:p>
        </p:txBody>
      </p:sp>
      <p:sp>
        <p:nvSpPr>
          <p:cNvPr id="10" name="TextBox 9">
            <a:extLst>
              <a:ext uri="{FF2B5EF4-FFF2-40B4-BE49-F238E27FC236}">
                <a16:creationId xmlns:a16="http://schemas.microsoft.com/office/drawing/2014/main" id="{A01AB822-EB96-4148-83DE-4CE032B68A72}"/>
              </a:ext>
            </a:extLst>
          </p:cNvPr>
          <p:cNvSpPr txBox="1"/>
          <p:nvPr/>
        </p:nvSpPr>
        <p:spPr>
          <a:xfrm>
            <a:off x="956329" y="689323"/>
            <a:ext cx="1208405"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Brake power</a:t>
            </a:r>
            <a:endParaRPr lang="en-CH" dirty="0">
              <a:solidFill>
                <a:schemeClr val="tx1"/>
              </a:solidFill>
            </a:endParaRPr>
          </a:p>
        </p:txBody>
      </p:sp>
      <p:sp>
        <p:nvSpPr>
          <p:cNvPr id="11" name="TextBox 10">
            <a:extLst>
              <a:ext uri="{FF2B5EF4-FFF2-40B4-BE49-F238E27FC236}">
                <a16:creationId xmlns:a16="http://schemas.microsoft.com/office/drawing/2014/main" id="{952F7F17-929E-4092-950E-A4E207067B3C}"/>
              </a:ext>
            </a:extLst>
          </p:cNvPr>
          <p:cNvSpPr txBox="1"/>
          <p:nvPr/>
        </p:nvSpPr>
        <p:spPr>
          <a:xfrm>
            <a:off x="5179679" y="689323"/>
            <a:ext cx="1122076"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Fuel LHV</a:t>
            </a:r>
            <a:endParaRPr lang="en-CH" dirty="0">
              <a:solidFill>
                <a:schemeClr val="tx1"/>
              </a:solidFill>
            </a:endParaRPr>
          </a:p>
        </p:txBody>
      </p:sp>
      <p:sp>
        <p:nvSpPr>
          <p:cNvPr id="12" name="TextBox 11">
            <a:extLst>
              <a:ext uri="{FF2B5EF4-FFF2-40B4-BE49-F238E27FC236}">
                <a16:creationId xmlns:a16="http://schemas.microsoft.com/office/drawing/2014/main" id="{F45773E3-F622-4F5F-BD0A-C5D1EE988C3A}"/>
              </a:ext>
            </a:extLst>
          </p:cNvPr>
          <p:cNvSpPr txBox="1"/>
          <p:nvPr/>
        </p:nvSpPr>
        <p:spPr>
          <a:xfrm>
            <a:off x="2591119" y="689323"/>
            <a:ext cx="2162175"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Brake thermal efficiency</a:t>
            </a:r>
            <a:endParaRPr lang="en-CH" dirty="0">
              <a:solidFill>
                <a:schemeClr val="tx1"/>
              </a:solidFill>
            </a:endParaRPr>
          </a:p>
        </p:txBody>
      </p:sp>
      <p:cxnSp>
        <p:nvCxnSpPr>
          <p:cNvPr id="3" name="Connector: Elbow 2">
            <a:extLst>
              <a:ext uri="{FF2B5EF4-FFF2-40B4-BE49-F238E27FC236}">
                <a16:creationId xmlns:a16="http://schemas.microsoft.com/office/drawing/2014/main" id="{0E7414F1-2D18-4CD4-A3D2-10E12DD2186A}"/>
              </a:ext>
            </a:extLst>
          </p:cNvPr>
          <p:cNvCxnSpPr>
            <a:cxnSpLocks/>
            <a:stCxn id="10" idx="2"/>
            <a:endCxn id="8" idx="0"/>
          </p:cNvCxnSpPr>
          <p:nvPr/>
        </p:nvCxnSpPr>
        <p:spPr>
          <a:xfrm rot="16200000" flipH="1">
            <a:off x="2528372" y="53489"/>
            <a:ext cx="175994" cy="2111674"/>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nector: Elbow 13">
            <a:extLst>
              <a:ext uri="{FF2B5EF4-FFF2-40B4-BE49-F238E27FC236}">
                <a16:creationId xmlns:a16="http://schemas.microsoft.com/office/drawing/2014/main" id="{EF60465D-8C80-4DFD-9C04-8C8A10D72793}"/>
              </a:ext>
            </a:extLst>
          </p:cNvPr>
          <p:cNvCxnSpPr>
            <a:cxnSpLocks/>
            <a:stCxn id="11" idx="2"/>
            <a:endCxn id="8" idx="0"/>
          </p:cNvCxnSpPr>
          <p:nvPr/>
        </p:nvCxnSpPr>
        <p:spPr>
          <a:xfrm rot="5400000">
            <a:off x="4618465" y="75071"/>
            <a:ext cx="175994" cy="206851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D01A763-C8B3-45D7-8303-9BA4A35A785C}"/>
              </a:ext>
            </a:extLst>
          </p:cNvPr>
          <p:cNvCxnSpPr>
            <a:cxnSpLocks/>
            <a:stCxn id="12" idx="2"/>
            <a:endCxn id="8" idx="0"/>
          </p:cNvCxnSpPr>
          <p:nvPr/>
        </p:nvCxnSpPr>
        <p:spPr>
          <a:xfrm flipH="1">
            <a:off x="3672206" y="1021329"/>
            <a:ext cx="1" cy="1759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B2BC1362-CAA6-4FD4-B3FF-967F6827DD79}"/>
              </a:ext>
            </a:extLst>
          </p:cNvPr>
          <p:cNvSpPr txBox="1"/>
          <p:nvPr/>
        </p:nvSpPr>
        <p:spPr>
          <a:xfrm>
            <a:off x="5047606" y="1451323"/>
            <a:ext cx="1386221"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A/F-mass ratio</a:t>
            </a:r>
            <a:endParaRPr lang="en-CH" dirty="0">
              <a:solidFill>
                <a:schemeClr val="tx1"/>
              </a:solidFill>
            </a:endParaRPr>
          </a:p>
        </p:txBody>
      </p:sp>
      <p:pic>
        <p:nvPicPr>
          <p:cNvPr id="17" name="Picture 16">
            <a:extLst>
              <a:ext uri="{FF2B5EF4-FFF2-40B4-BE49-F238E27FC236}">
                <a16:creationId xmlns:a16="http://schemas.microsoft.com/office/drawing/2014/main" id="{C6C3533B-AD81-42D9-85C1-C7D6C49274A3}"/>
              </a:ext>
            </a:extLst>
          </p:cNvPr>
          <p:cNvPicPr>
            <a:picLocks noChangeAspect="1"/>
          </p:cNvPicPr>
          <p:nvPr/>
        </p:nvPicPr>
        <p:blipFill rotWithShape="1">
          <a:blip r:embed="rId2"/>
          <a:srcRect b="42935"/>
          <a:stretch/>
        </p:blipFill>
        <p:spPr>
          <a:xfrm>
            <a:off x="6509706" y="689323"/>
            <a:ext cx="2358663" cy="1939925"/>
          </a:xfrm>
          <a:prstGeom prst="rect">
            <a:avLst/>
          </a:prstGeom>
        </p:spPr>
      </p:pic>
      <p:sp>
        <p:nvSpPr>
          <p:cNvPr id="19" name="Rectangle 18">
            <a:extLst>
              <a:ext uri="{FF2B5EF4-FFF2-40B4-BE49-F238E27FC236}">
                <a16:creationId xmlns:a16="http://schemas.microsoft.com/office/drawing/2014/main" id="{D85D1A21-D676-4D8E-B0B5-A5AE09394A9A}"/>
              </a:ext>
            </a:extLst>
          </p:cNvPr>
          <p:cNvSpPr/>
          <p:nvPr/>
        </p:nvSpPr>
        <p:spPr>
          <a:xfrm>
            <a:off x="6542269" y="1871326"/>
            <a:ext cx="2268356" cy="1365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0" name="TextBox 19">
            <a:extLst>
              <a:ext uri="{FF2B5EF4-FFF2-40B4-BE49-F238E27FC236}">
                <a16:creationId xmlns:a16="http://schemas.microsoft.com/office/drawing/2014/main" id="{9AFC6508-4EF0-4E52-B2E3-440C0656D665}"/>
              </a:ext>
            </a:extLst>
          </p:cNvPr>
          <p:cNvSpPr txBox="1"/>
          <p:nvPr/>
        </p:nvSpPr>
        <p:spPr>
          <a:xfrm>
            <a:off x="2661287" y="1705323"/>
            <a:ext cx="2021838" cy="33200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b="1" dirty="0">
                <a:solidFill>
                  <a:schemeClr val="tx1"/>
                </a:solidFill>
              </a:rPr>
              <a:t>2) Air consumption</a:t>
            </a:r>
            <a:endParaRPr lang="en-CH" b="1" dirty="0">
              <a:solidFill>
                <a:schemeClr val="tx1"/>
              </a:solidFill>
            </a:endParaRPr>
          </a:p>
        </p:txBody>
      </p:sp>
      <p:cxnSp>
        <p:nvCxnSpPr>
          <p:cNvPr id="21" name="Straight Arrow Connector 20">
            <a:extLst>
              <a:ext uri="{FF2B5EF4-FFF2-40B4-BE49-F238E27FC236}">
                <a16:creationId xmlns:a16="http://schemas.microsoft.com/office/drawing/2014/main" id="{9FED2D73-89B8-4336-8EB4-157838F7CD6C}"/>
              </a:ext>
            </a:extLst>
          </p:cNvPr>
          <p:cNvCxnSpPr>
            <a:cxnSpLocks/>
            <a:stCxn id="8" idx="2"/>
            <a:endCxn id="20" idx="0"/>
          </p:cNvCxnSpPr>
          <p:nvPr/>
        </p:nvCxnSpPr>
        <p:spPr>
          <a:xfrm>
            <a:off x="3672206" y="1529329"/>
            <a:ext cx="0" cy="1759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9EF852D8-DAC3-4327-906A-F96DDFE0C778}"/>
              </a:ext>
            </a:extLst>
          </p:cNvPr>
          <p:cNvCxnSpPr>
            <a:stCxn id="15" idx="1"/>
          </p:cNvCxnSpPr>
          <p:nvPr/>
        </p:nvCxnSpPr>
        <p:spPr>
          <a:xfrm flipH="1">
            <a:off x="3672206" y="1617326"/>
            <a:ext cx="13754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3" name="Picture 32">
            <a:extLst>
              <a:ext uri="{FF2B5EF4-FFF2-40B4-BE49-F238E27FC236}">
                <a16:creationId xmlns:a16="http://schemas.microsoft.com/office/drawing/2014/main" id="{D78188FA-DC15-494B-8EEC-BB96BDC39F9B}"/>
              </a:ext>
            </a:extLst>
          </p:cNvPr>
          <p:cNvPicPr>
            <a:picLocks noChangeAspect="1"/>
          </p:cNvPicPr>
          <p:nvPr/>
        </p:nvPicPr>
        <p:blipFill>
          <a:blip r:embed="rId3"/>
          <a:stretch>
            <a:fillRect/>
          </a:stretch>
        </p:blipFill>
        <p:spPr>
          <a:xfrm>
            <a:off x="1510033" y="2125325"/>
            <a:ext cx="4227628" cy="1108886"/>
          </a:xfrm>
          <a:prstGeom prst="rect">
            <a:avLst/>
          </a:prstGeom>
        </p:spPr>
      </p:pic>
      <p:sp>
        <p:nvSpPr>
          <p:cNvPr id="34" name="Rectangle 33">
            <a:extLst>
              <a:ext uri="{FF2B5EF4-FFF2-40B4-BE49-F238E27FC236}">
                <a16:creationId xmlns:a16="http://schemas.microsoft.com/office/drawing/2014/main" id="{5EE2FE2C-EA32-4F16-AAE0-2AB18F783696}"/>
              </a:ext>
            </a:extLst>
          </p:cNvPr>
          <p:cNvSpPr/>
          <p:nvPr/>
        </p:nvSpPr>
        <p:spPr>
          <a:xfrm>
            <a:off x="1527109" y="2747626"/>
            <a:ext cx="4076766" cy="42737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16388033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E3D9599-6AD0-A54B-A8DB-E5D44637B072}"/>
              </a:ext>
            </a:extLst>
          </p:cNvPr>
          <p:cNvSpPr>
            <a:spLocks noGrp="1"/>
          </p:cNvSpPr>
          <p:nvPr>
            <p:ph type="title"/>
          </p:nvPr>
        </p:nvSpPr>
        <p:spPr>
          <a:xfrm>
            <a:off x="904875" y="131032"/>
            <a:ext cx="6816725" cy="1072753"/>
          </a:xfrm>
        </p:spPr>
        <p:txBody>
          <a:bodyPr>
            <a:normAutofit/>
          </a:bodyPr>
          <a:lstStyle/>
          <a:p>
            <a:r>
              <a:rPr lang="fr-FR" dirty="0" err="1"/>
              <a:t>Exercise</a:t>
            </a:r>
            <a:r>
              <a:rPr lang="fr-FR" dirty="0"/>
              <a:t> ENG0: Power System of a </a:t>
            </a:r>
            <a:r>
              <a:rPr lang="fr-FR" dirty="0" err="1"/>
              <a:t>vehicle</a:t>
            </a:r>
            <a:endParaRPr lang="fr-FR" dirty="0"/>
          </a:p>
        </p:txBody>
      </p:sp>
      <p:sp>
        <p:nvSpPr>
          <p:cNvPr id="5" name="Espace réservé de la date 4">
            <a:extLst>
              <a:ext uri="{FF2B5EF4-FFF2-40B4-BE49-F238E27FC236}">
                <a16:creationId xmlns:a16="http://schemas.microsoft.com/office/drawing/2014/main" id="{D0776DD9-9966-334C-AB8C-86A7550DDDA3}"/>
              </a:ext>
            </a:extLst>
          </p:cNvPr>
          <p:cNvSpPr>
            <a:spLocks noGrp="1"/>
          </p:cNvSpPr>
          <p:nvPr>
            <p:ph type="dt" sz="half" idx="14"/>
          </p:nvPr>
        </p:nvSpPr>
        <p:spPr/>
        <p:txBody>
          <a:bodyPr/>
          <a:lstStyle/>
          <a:p>
            <a:r>
              <a:rPr lang="fr-CH" dirty="0"/>
              <a:t>Engines and fuel </a:t>
            </a:r>
            <a:r>
              <a:rPr lang="fr-CH" dirty="0" err="1"/>
              <a:t>cells</a:t>
            </a:r>
            <a:endParaRPr lang="fr-FR" dirty="0"/>
          </a:p>
        </p:txBody>
      </p:sp>
      <p:sp>
        <p:nvSpPr>
          <p:cNvPr id="7" name="Espace réservé du numéro de diapositive 6">
            <a:extLst>
              <a:ext uri="{FF2B5EF4-FFF2-40B4-BE49-F238E27FC236}">
                <a16:creationId xmlns:a16="http://schemas.microsoft.com/office/drawing/2014/main" id="{0024376F-AEFF-1D40-AB92-99A91B91E106}"/>
              </a:ext>
            </a:extLst>
          </p:cNvPr>
          <p:cNvSpPr>
            <a:spLocks noGrp="1"/>
          </p:cNvSpPr>
          <p:nvPr>
            <p:ph type="sldNum" sz="quarter" idx="16"/>
          </p:nvPr>
        </p:nvSpPr>
        <p:spPr/>
        <p:txBody>
          <a:bodyPr/>
          <a:lstStyle/>
          <a:p>
            <a:fld id="{E1E1CD7C-2161-7D43-862E-CE4C333CD873}" type="slidenum">
              <a:rPr lang="fr-FR" smtClean="0"/>
              <a:pPr/>
              <a:t>16</a:t>
            </a:fld>
            <a:endParaRPr lang="fr-FR" dirty="0"/>
          </a:p>
        </p:txBody>
      </p:sp>
      <p:sp>
        <p:nvSpPr>
          <p:cNvPr id="8" name="TextBox 7">
            <a:extLst>
              <a:ext uri="{FF2B5EF4-FFF2-40B4-BE49-F238E27FC236}">
                <a16:creationId xmlns:a16="http://schemas.microsoft.com/office/drawing/2014/main" id="{77459438-CE00-4259-996A-AF07F3F98CAA}"/>
              </a:ext>
            </a:extLst>
          </p:cNvPr>
          <p:cNvSpPr txBox="1"/>
          <p:nvPr/>
        </p:nvSpPr>
        <p:spPr>
          <a:xfrm>
            <a:off x="2661287" y="1197323"/>
            <a:ext cx="2021838"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tx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dirty="0"/>
              <a:t>1) Fuel consumption</a:t>
            </a:r>
            <a:r>
              <a:rPr lang="en-US" altLang="zh-CN" sz="800" dirty="0"/>
              <a:t> 4.762 g/s</a:t>
            </a:r>
            <a:endParaRPr lang="en-CH" dirty="0"/>
          </a:p>
        </p:txBody>
      </p:sp>
      <p:sp>
        <p:nvSpPr>
          <p:cNvPr id="10" name="TextBox 9">
            <a:extLst>
              <a:ext uri="{FF2B5EF4-FFF2-40B4-BE49-F238E27FC236}">
                <a16:creationId xmlns:a16="http://schemas.microsoft.com/office/drawing/2014/main" id="{A01AB822-EB96-4148-83DE-4CE032B68A72}"/>
              </a:ext>
            </a:extLst>
          </p:cNvPr>
          <p:cNvSpPr txBox="1"/>
          <p:nvPr/>
        </p:nvSpPr>
        <p:spPr>
          <a:xfrm>
            <a:off x="956329" y="689323"/>
            <a:ext cx="1208405"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Brake power</a:t>
            </a:r>
            <a:endParaRPr lang="en-CH" dirty="0">
              <a:solidFill>
                <a:schemeClr val="tx1"/>
              </a:solidFill>
            </a:endParaRPr>
          </a:p>
        </p:txBody>
      </p:sp>
      <p:sp>
        <p:nvSpPr>
          <p:cNvPr id="11" name="TextBox 10">
            <a:extLst>
              <a:ext uri="{FF2B5EF4-FFF2-40B4-BE49-F238E27FC236}">
                <a16:creationId xmlns:a16="http://schemas.microsoft.com/office/drawing/2014/main" id="{952F7F17-929E-4092-950E-A4E207067B3C}"/>
              </a:ext>
            </a:extLst>
          </p:cNvPr>
          <p:cNvSpPr txBox="1"/>
          <p:nvPr/>
        </p:nvSpPr>
        <p:spPr>
          <a:xfrm>
            <a:off x="5179679" y="689323"/>
            <a:ext cx="1122076"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Fuel LHV</a:t>
            </a:r>
            <a:endParaRPr lang="en-CH" dirty="0">
              <a:solidFill>
                <a:schemeClr val="tx1"/>
              </a:solidFill>
            </a:endParaRPr>
          </a:p>
        </p:txBody>
      </p:sp>
      <p:sp>
        <p:nvSpPr>
          <p:cNvPr id="12" name="TextBox 11">
            <a:extLst>
              <a:ext uri="{FF2B5EF4-FFF2-40B4-BE49-F238E27FC236}">
                <a16:creationId xmlns:a16="http://schemas.microsoft.com/office/drawing/2014/main" id="{F45773E3-F622-4F5F-BD0A-C5D1EE988C3A}"/>
              </a:ext>
            </a:extLst>
          </p:cNvPr>
          <p:cNvSpPr txBox="1"/>
          <p:nvPr/>
        </p:nvSpPr>
        <p:spPr>
          <a:xfrm>
            <a:off x="2591119" y="689323"/>
            <a:ext cx="2162175"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Brake thermal efficiency</a:t>
            </a:r>
            <a:endParaRPr lang="en-CH" dirty="0">
              <a:solidFill>
                <a:schemeClr val="tx1"/>
              </a:solidFill>
            </a:endParaRPr>
          </a:p>
        </p:txBody>
      </p:sp>
      <p:cxnSp>
        <p:nvCxnSpPr>
          <p:cNvPr id="3" name="Connector: Elbow 2">
            <a:extLst>
              <a:ext uri="{FF2B5EF4-FFF2-40B4-BE49-F238E27FC236}">
                <a16:creationId xmlns:a16="http://schemas.microsoft.com/office/drawing/2014/main" id="{0E7414F1-2D18-4CD4-A3D2-10E12DD2186A}"/>
              </a:ext>
            </a:extLst>
          </p:cNvPr>
          <p:cNvCxnSpPr>
            <a:cxnSpLocks/>
            <a:stCxn id="10" idx="2"/>
            <a:endCxn id="8" idx="0"/>
          </p:cNvCxnSpPr>
          <p:nvPr/>
        </p:nvCxnSpPr>
        <p:spPr>
          <a:xfrm rot="16200000" flipH="1">
            <a:off x="2528372" y="53489"/>
            <a:ext cx="175994" cy="2111674"/>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nector: Elbow 13">
            <a:extLst>
              <a:ext uri="{FF2B5EF4-FFF2-40B4-BE49-F238E27FC236}">
                <a16:creationId xmlns:a16="http://schemas.microsoft.com/office/drawing/2014/main" id="{EF60465D-8C80-4DFD-9C04-8C8A10D72793}"/>
              </a:ext>
            </a:extLst>
          </p:cNvPr>
          <p:cNvCxnSpPr>
            <a:cxnSpLocks/>
          </p:cNvCxnSpPr>
          <p:nvPr/>
        </p:nvCxnSpPr>
        <p:spPr>
          <a:xfrm rot="5400000">
            <a:off x="4618465" y="75072"/>
            <a:ext cx="175994" cy="206851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D01A763-C8B3-45D7-8303-9BA4A35A785C}"/>
              </a:ext>
            </a:extLst>
          </p:cNvPr>
          <p:cNvCxnSpPr>
            <a:cxnSpLocks/>
            <a:stCxn id="12" idx="2"/>
            <a:endCxn id="8" idx="0"/>
          </p:cNvCxnSpPr>
          <p:nvPr/>
        </p:nvCxnSpPr>
        <p:spPr>
          <a:xfrm flipH="1">
            <a:off x="3672206" y="1021329"/>
            <a:ext cx="1" cy="1759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B2BC1362-CAA6-4FD4-B3FF-967F6827DD79}"/>
              </a:ext>
            </a:extLst>
          </p:cNvPr>
          <p:cNvSpPr txBox="1"/>
          <p:nvPr/>
        </p:nvSpPr>
        <p:spPr>
          <a:xfrm>
            <a:off x="5047606" y="1451323"/>
            <a:ext cx="1386221"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A/F-mass ratio</a:t>
            </a:r>
            <a:endParaRPr lang="en-CH" dirty="0">
              <a:solidFill>
                <a:schemeClr val="tx1"/>
              </a:solidFill>
            </a:endParaRPr>
          </a:p>
        </p:txBody>
      </p:sp>
      <p:pic>
        <p:nvPicPr>
          <p:cNvPr id="17" name="Picture 16">
            <a:extLst>
              <a:ext uri="{FF2B5EF4-FFF2-40B4-BE49-F238E27FC236}">
                <a16:creationId xmlns:a16="http://schemas.microsoft.com/office/drawing/2014/main" id="{C6C3533B-AD81-42D9-85C1-C7D6C49274A3}"/>
              </a:ext>
            </a:extLst>
          </p:cNvPr>
          <p:cNvPicPr>
            <a:picLocks noChangeAspect="1"/>
          </p:cNvPicPr>
          <p:nvPr/>
        </p:nvPicPr>
        <p:blipFill rotWithShape="1">
          <a:blip r:embed="rId2"/>
          <a:srcRect b="42935"/>
          <a:stretch/>
        </p:blipFill>
        <p:spPr>
          <a:xfrm>
            <a:off x="6509706" y="689323"/>
            <a:ext cx="2358663" cy="1939925"/>
          </a:xfrm>
          <a:prstGeom prst="rect">
            <a:avLst/>
          </a:prstGeom>
        </p:spPr>
      </p:pic>
      <p:sp>
        <p:nvSpPr>
          <p:cNvPr id="19" name="Rectangle 18">
            <a:extLst>
              <a:ext uri="{FF2B5EF4-FFF2-40B4-BE49-F238E27FC236}">
                <a16:creationId xmlns:a16="http://schemas.microsoft.com/office/drawing/2014/main" id="{D85D1A21-D676-4D8E-B0B5-A5AE09394A9A}"/>
              </a:ext>
            </a:extLst>
          </p:cNvPr>
          <p:cNvSpPr/>
          <p:nvPr/>
        </p:nvSpPr>
        <p:spPr>
          <a:xfrm>
            <a:off x="6542269" y="1427163"/>
            <a:ext cx="2268356" cy="2781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0" name="TextBox 19">
            <a:extLst>
              <a:ext uri="{FF2B5EF4-FFF2-40B4-BE49-F238E27FC236}">
                <a16:creationId xmlns:a16="http://schemas.microsoft.com/office/drawing/2014/main" id="{9AFC6508-4EF0-4E52-B2E3-440C0656D665}"/>
              </a:ext>
            </a:extLst>
          </p:cNvPr>
          <p:cNvSpPr txBox="1"/>
          <p:nvPr/>
        </p:nvSpPr>
        <p:spPr>
          <a:xfrm>
            <a:off x="2661287" y="1705323"/>
            <a:ext cx="2021838"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tx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dirty="0"/>
              <a:t>2) Air consumption</a:t>
            </a:r>
            <a:r>
              <a:rPr lang="en-US" altLang="zh-CN" sz="800" dirty="0"/>
              <a:t>      15.53 L/s</a:t>
            </a:r>
            <a:endParaRPr lang="en-CH" dirty="0"/>
          </a:p>
        </p:txBody>
      </p:sp>
      <p:cxnSp>
        <p:nvCxnSpPr>
          <p:cNvPr id="21" name="Straight Arrow Connector 20">
            <a:extLst>
              <a:ext uri="{FF2B5EF4-FFF2-40B4-BE49-F238E27FC236}">
                <a16:creationId xmlns:a16="http://schemas.microsoft.com/office/drawing/2014/main" id="{9FED2D73-89B8-4336-8EB4-157838F7CD6C}"/>
              </a:ext>
            </a:extLst>
          </p:cNvPr>
          <p:cNvCxnSpPr>
            <a:cxnSpLocks/>
            <a:stCxn id="8" idx="2"/>
            <a:endCxn id="20" idx="0"/>
          </p:cNvCxnSpPr>
          <p:nvPr/>
        </p:nvCxnSpPr>
        <p:spPr>
          <a:xfrm>
            <a:off x="3672206" y="1529329"/>
            <a:ext cx="0" cy="1759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9EF852D8-DAC3-4327-906A-F96DDFE0C778}"/>
              </a:ext>
            </a:extLst>
          </p:cNvPr>
          <p:cNvCxnSpPr>
            <a:stCxn id="15" idx="1"/>
          </p:cNvCxnSpPr>
          <p:nvPr/>
        </p:nvCxnSpPr>
        <p:spPr>
          <a:xfrm flipH="1">
            <a:off x="3672206" y="1617326"/>
            <a:ext cx="13754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2AD98651-61B1-420D-889A-CE8248A5F5A4}"/>
              </a:ext>
            </a:extLst>
          </p:cNvPr>
          <p:cNvSpPr txBox="1"/>
          <p:nvPr/>
        </p:nvSpPr>
        <p:spPr>
          <a:xfrm>
            <a:off x="2600962" y="2629248"/>
            <a:ext cx="2142488"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tx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dirty="0"/>
              <a:t>3) </a:t>
            </a:r>
            <a:r>
              <a:rPr lang="en-US" altLang="zh-CN"/>
              <a:t>Volumetric efficiency</a:t>
            </a:r>
            <a:endParaRPr lang="en-CH" dirty="0"/>
          </a:p>
        </p:txBody>
      </p:sp>
      <p:sp>
        <p:nvSpPr>
          <p:cNvPr id="27" name="TextBox 26">
            <a:extLst>
              <a:ext uri="{FF2B5EF4-FFF2-40B4-BE49-F238E27FC236}">
                <a16:creationId xmlns:a16="http://schemas.microsoft.com/office/drawing/2014/main" id="{9E003905-77DA-409C-B5B8-A0E5927A222A}"/>
              </a:ext>
            </a:extLst>
          </p:cNvPr>
          <p:cNvSpPr txBox="1"/>
          <p:nvPr/>
        </p:nvSpPr>
        <p:spPr>
          <a:xfrm>
            <a:off x="655008" y="2156173"/>
            <a:ext cx="1811048" cy="33200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b="1">
                <a:solidFill>
                  <a:schemeClr val="tx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Theoretical </a:t>
            </a:r>
            <a:r>
              <a:rPr lang="en-US"/>
              <a:t>air flow</a:t>
            </a:r>
            <a:endParaRPr lang="en-CH" dirty="0"/>
          </a:p>
        </p:txBody>
      </p:sp>
      <p:sp>
        <p:nvSpPr>
          <p:cNvPr id="30" name="Rectangle 29">
            <a:extLst>
              <a:ext uri="{FF2B5EF4-FFF2-40B4-BE49-F238E27FC236}">
                <a16:creationId xmlns:a16="http://schemas.microsoft.com/office/drawing/2014/main" id="{15A09FAB-7890-4AA0-82F4-2DBD02CE0308}"/>
              </a:ext>
            </a:extLst>
          </p:cNvPr>
          <p:cNvSpPr/>
          <p:nvPr/>
        </p:nvSpPr>
        <p:spPr>
          <a:xfrm>
            <a:off x="6542269" y="1122829"/>
            <a:ext cx="2268356" cy="1630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2" name="TextBox 31">
            <a:extLst>
              <a:ext uri="{FF2B5EF4-FFF2-40B4-BE49-F238E27FC236}">
                <a16:creationId xmlns:a16="http://schemas.microsoft.com/office/drawing/2014/main" id="{14199773-6130-4B25-8D19-4F84F666B717}"/>
              </a:ext>
            </a:extLst>
          </p:cNvPr>
          <p:cNvSpPr txBox="1"/>
          <p:nvPr/>
        </p:nvSpPr>
        <p:spPr>
          <a:xfrm>
            <a:off x="699817" y="1676824"/>
            <a:ext cx="641963" cy="29689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800" dirty="0">
                <a:solidFill>
                  <a:schemeClr val="tx1"/>
                </a:solidFill>
              </a:rPr>
              <a:t>Cylinder volume</a:t>
            </a:r>
          </a:p>
        </p:txBody>
      </p:sp>
      <p:sp>
        <p:nvSpPr>
          <p:cNvPr id="35" name="TextBox 34">
            <a:extLst>
              <a:ext uri="{FF2B5EF4-FFF2-40B4-BE49-F238E27FC236}">
                <a16:creationId xmlns:a16="http://schemas.microsoft.com/office/drawing/2014/main" id="{1F1B8F9E-A508-40A3-A823-D01F74FE47D5}"/>
              </a:ext>
            </a:extLst>
          </p:cNvPr>
          <p:cNvSpPr txBox="1"/>
          <p:nvPr/>
        </p:nvSpPr>
        <p:spPr>
          <a:xfrm>
            <a:off x="1778685" y="1676824"/>
            <a:ext cx="641963" cy="29689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800" dirty="0">
                <a:solidFill>
                  <a:schemeClr val="tx1"/>
                </a:solidFill>
              </a:rPr>
              <a:t>Engine speed</a:t>
            </a:r>
          </a:p>
        </p:txBody>
      </p:sp>
      <p:cxnSp>
        <p:nvCxnSpPr>
          <p:cNvPr id="37" name="Connector: Elbow 36">
            <a:extLst>
              <a:ext uri="{FF2B5EF4-FFF2-40B4-BE49-F238E27FC236}">
                <a16:creationId xmlns:a16="http://schemas.microsoft.com/office/drawing/2014/main" id="{9E3DCF54-FE25-4D10-B922-F132A2BE97B7}"/>
              </a:ext>
            </a:extLst>
          </p:cNvPr>
          <p:cNvCxnSpPr>
            <a:cxnSpLocks/>
            <a:stCxn id="35" idx="2"/>
            <a:endCxn id="27" idx="0"/>
          </p:cNvCxnSpPr>
          <p:nvPr/>
        </p:nvCxnSpPr>
        <p:spPr>
          <a:xfrm rot="5400000">
            <a:off x="1738872" y="1795378"/>
            <a:ext cx="182456" cy="539135"/>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Connector: Elbow 38">
            <a:extLst>
              <a:ext uri="{FF2B5EF4-FFF2-40B4-BE49-F238E27FC236}">
                <a16:creationId xmlns:a16="http://schemas.microsoft.com/office/drawing/2014/main" id="{71199D8E-F5F6-4CF0-AD5E-F9AFB5ADFE16}"/>
              </a:ext>
            </a:extLst>
          </p:cNvPr>
          <p:cNvCxnSpPr>
            <a:cxnSpLocks/>
            <a:stCxn id="32" idx="2"/>
            <a:endCxn id="27" idx="0"/>
          </p:cNvCxnSpPr>
          <p:nvPr/>
        </p:nvCxnSpPr>
        <p:spPr>
          <a:xfrm rot="16200000" flipH="1">
            <a:off x="1199437" y="1795078"/>
            <a:ext cx="182456" cy="539733"/>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7DB8E3AF-0447-4934-A2BF-38A37991E2B1}"/>
              </a:ext>
            </a:extLst>
          </p:cNvPr>
          <p:cNvCxnSpPr>
            <a:cxnSpLocks/>
            <a:stCxn id="20" idx="2"/>
            <a:endCxn id="22" idx="0"/>
          </p:cNvCxnSpPr>
          <p:nvPr/>
        </p:nvCxnSpPr>
        <p:spPr>
          <a:xfrm>
            <a:off x="3672206" y="2037329"/>
            <a:ext cx="0" cy="5919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E911DA75-27B5-45C4-987C-B8F25045F2B7}"/>
              </a:ext>
            </a:extLst>
          </p:cNvPr>
          <p:cNvCxnSpPr>
            <a:cxnSpLocks/>
            <a:stCxn id="27" idx="3"/>
          </p:cNvCxnSpPr>
          <p:nvPr/>
        </p:nvCxnSpPr>
        <p:spPr>
          <a:xfrm>
            <a:off x="2466056" y="2322176"/>
            <a:ext cx="120615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56" name="Picture 55">
            <a:extLst>
              <a:ext uri="{FF2B5EF4-FFF2-40B4-BE49-F238E27FC236}">
                <a16:creationId xmlns:a16="http://schemas.microsoft.com/office/drawing/2014/main" id="{0BD60481-B4CC-48D7-A3B1-31FF4B35E23A}"/>
              </a:ext>
            </a:extLst>
          </p:cNvPr>
          <p:cNvPicPr>
            <a:picLocks noChangeAspect="1"/>
          </p:cNvPicPr>
          <p:nvPr/>
        </p:nvPicPr>
        <p:blipFill>
          <a:blip r:embed="rId3"/>
          <a:stretch>
            <a:fillRect/>
          </a:stretch>
        </p:blipFill>
        <p:spPr>
          <a:xfrm>
            <a:off x="1442497" y="3134996"/>
            <a:ext cx="4859258" cy="1012345"/>
          </a:xfrm>
          <a:prstGeom prst="rect">
            <a:avLst/>
          </a:prstGeom>
        </p:spPr>
      </p:pic>
      <p:sp>
        <p:nvSpPr>
          <p:cNvPr id="58" name="Rectangle 57">
            <a:extLst>
              <a:ext uri="{FF2B5EF4-FFF2-40B4-BE49-F238E27FC236}">
                <a16:creationId xmlns:a16="http://schemas.microsoft.com/office/drawing/2014/main" id="{FC2954C5-4F72-41A0-B85F-14E8DB5EC84B}"/>
              </a:ext>
            </a:extLst>
          </p:cNvPr>
          <p:cNvSpPr/>
          <p:nvPr/>
        </p:nvSpPr>
        <p:spPr>
          <a:xfrm>
            <a:off x="1527108" y="3807097"/>
            <a:ext cx="4613341" cy="1738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59" name="Rectangle 58">
            <a:extLst>
              <a:ext uri="{FF2B5EF4-FFF2-40B4-BE49-F238E27FC236}">
                <a16:creationId xmlns:a16="http://schemas.microsoft.com/office/drawing/2014/main" id="{E2718413-E52C-426D-A03E-647CEA822788}"/>
              </a:ext>
            </a:extLst>
          </p:cNvPr>
          <p:cNvSpPr/>
          <p:nvPr/>
        </p:nvSpPr>
        <p:spPr>
          <a:xfrm>
            <a:off x="6542269" y="2002652"/>
            <a:ext cx="2268356" cy="1630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18753069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E3D9599-6AD0-A54B-A8DB-E5D44637B072}"/>
              </a:ext>
            </a:extLst>
          </p:cNvPr>
          <p:cNvSpPr>
            <a:spLocks noGrp="1"/>
          </p:cNvSpPr>
          <p:nvPr>
            <p:ph type="title"/>
          </p:nvPr>
        </p:nvSpPr>
        <p:spPr>
          <a:xfrm>
            <a:off x="904875" y="131032"/>
            <a:ext cx="6816725" cy="1072753"/>
          </a:xfrm>
        </p:spPr>
        <p:txBody>
          <a:bodyPr>
            <a:normAutofit/>
          </a:bodyPr>
          <a:lstStyle/>
          <a:p>
            <a:r>
              <a:rPr lang="fr-FR" dirty="0" err="1"/>
              <a:t>Exercise</a:t>
            </a:r>
            <a:r>
              <a:rPr lang="fr-FR" dirty="0"/>
              <a:t> ENG0: Power System of a </a:t>
            </a:r>
            <a:r>
              <a:rPr lang="fr-FR" dirty="0" err="1"/>
              <a:t>vehicle</a:t>
            </a:r>
            <a:endParaRPr lang="fr-FR" dirty="0"/>
          </a:p>
        </p:txBody>
      </p:sp>
      <p:sp>
        <p:nvSpPr>
          <p:cNvPr id="5" name="Espace réservé de la date 4">
            <a:extLst>
              <a:ext uri="{FF2B5EF4-FFF2-40B4-BE49-F238E27FC236}">
                <a16:creationId xmlns:a16="http://schemas.microsoft.com/office/drawing/2014/main" id="{D0776DD9-9966-334C-AB8C-86A7550DDDA3}"/>
              </a:ext>
            </a:extLst>
          </p:cNvPr>
          <p:cNvSpPr>
            <a:spLocks noGrp="1"/>
          </p:cNvSpPr>
          <p:nvPr>
            <p:ph type="dt" sz="half" idx="14"/>
          </p:nvPr>
        </p:nvSpPr>
        <p:spPr/>
        <p:txBody>
          <a:bodyPr/>
          <a:lstStyle/>
          <a:p>
            <a:r>
              <a:rPr lang="fr-CH" dirty="0"/>
              <a:t>Engines and fuel </a:t>
            </a:r>
            <a:r>
              <a:rPr lang="fr-CH" dirty="0" err="1"/>
              <a:t>cells</a:t>
            </a:r>
            <a:endParaRPr lang="fr-FR" dirty="0"/>
          </a:p>
        </p:txBody>
      </p:sp>
      <p:sp>
        <p:nvSpPr>
          <p:cNvPr id="7" name="Espace réservé du numéro de diapositive 6">
            <a:extLst>
              <a:ext uri="{FF2B5EF4-FFF2-40B4-BE49-F238E27FC236}">
                <a16:creationId xmlns:a16="http://schemas.microsoft.com/office/drawing/2014/main" id="{0024376F-AEFF-1D40-AB92-99A91B91E106}"/>
              </a:ext>
            </a:extLst>
          </p:cNvPr>
          <p:cNvSpPr>
            <a:spLocks noGrp="1"/>
          </p:cNvSpPr>
          <p:nvPr>
            <p:ph type="sldNum" sz="quarter" idx="16"/>
          </p:nvPr>
        </p:nvSpPr>
        <p:spPr/>
        <p:txBody>
          <a:bodyPr/>
          <a:lstStyle/>
          <a:p>
            <a:fld id="{E1E1CD7C-2161-7D43-862E-CE4C333CD873}" type="slidenum">
              <a:rPr lang="fr-FR" smtClean="0"/>
              <a:pPr/>
              <a:t>17</a:t>
            </a:fld>
            <a:endParaRPr lang="fr-FR" dirty="0"/>
          </a:p>
        </p:txBody>
      </p:sp>
      <p:sp>
        <p:nvSpPr>
          <p:cNvPr id="8" name="TextBox 7">
            <a:extLst>
              <a:ext uri="{FF2B5EF4-FFF2-40B4-BE49-F238E27FC236}">
                <a16:creationId xmlns:a16="http://schemas.microsoft.com/office/drawing/2014/main" id="{77459438-CE00-4259-996A-AF07F3F98CAA}"/>
              </a:ext>
            </a:extLst>
          </p:cNvPr>
          <p:cNvSpPr txBox="1"/>
          <p:nvPr/>
        </p:nvSpPr>
        <p:spPr>
          <a:xfrm>
            <a:off x="2661287" y="1197323"/>
            <a:ext cx="2021838"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tx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dirty="0"/>
              <a:t>1) Fuel consumption</a:t>
            </a:r>
            <a:r>
              <a:rPr lang="en-US" altLang="zh-CN" sz="800" dirty="0"/>
              <a:t> 4.762 g/s</a:t>
            </a:r>
            <a:endParaRPr lang="en-CH" dirty="0"/>
          </a:p>
        </p:txBody>
      </p:sp>
      <p:sp>
        <p:nvSpPr>
          <p:cNvPr id="10" name="TextBox 9">
            <a:extLst>
              <a:ext uri="{FF2B5EF4-FFF2-40B4-BE49-F238E27FC236}">
                <a16:creationId xmlns:a16="http://schemas.microsoft.com/office/drawing/2014/main" id="{A01AB822-EB96-4148-83DE-4CE032B68A72}"/>
              </a:ext>
            </a:extLst>
          </p:cNvPr>
          <p:cNvSpPr txBox="1"/>
          <p:nvPr/>
        </p:nvSpPr>
        <p:spPr>
          <a:xfrm>
            <a:off x="956329" y="689323"/>
            <a:ext cx="1208405"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Brake power</a:t>
            </a:r>
            <a:endParaRPr lang="en-CH" dirty="0">
              <a:solidFill>
                <a:schemeClr val="tx1"/>
              </a:solidFill>
            </a:endParaRPr>
          </a:p>
        </p:txBody>
      </p:sp>
      <p:sp>
        <p:nvSpPr>
          <p:cNvPr id="11" name="TextBox 10">
            <a:extLst>
              <a:ext uri="{FF2B5EF4-FFF2-40B4-BE49-F238E27FC236}">
                <a16:creationId xmlns:a16="http://schemas.microsoft.com/office/drawing/2014/main" id="{952F7F17-929E-4092-950E-A4E207067B3C}"/>
              </a:ext>
            </a:extLst>
          </p:cNvPr>
          <p:cNvSpPr txBox="1"/>
          <p:nvPr/>
        </p:nvSpPr>
        <p:spPr>
          <a:xfrm>
            <a:off x="5179679" y="689323"/>
            <a:ext cx="1122076"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Fuel LHV</a:t>
            </a:r>
            <a:endParaRPr lang="en-CH" dirty="0">
              <a:solidFill>
                <a:schemeClr val="tx1"/>
              </a:solidFill>
            </a:endParaRPr>
          </a:p>
        </p:txBody>
      </p:sp>
      <p:sp>
        <p:nvSpPr>
          <p:cNvPr id="12" name="TextBox 11">
            <a:extLst>
              <a:ext uri="{FF2B5EF4-FFF2-40B4-BE49-F238E27FC236}">
                <a16:creationId xmlns:a16="http://schemas.microsoft.com/office/drawing/2014/main" id="{F45773E3-F622-4F5F-BD0A-C5D1EE988C3A}"/>
              </a:ext>
            </a:extLst>
          </p:cNvPr>
          <p:cNvSpPr txBox="1"/>
          <p:nvPr/>
        </p:nvSpPr>
        <p:spPr>
          <a:xfrm>
            <a:off x="2591119" y="689323"/>
            <a:ext cx="2162175"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Brake thermal efficiency</a:t>
            </a:r>
            <a:endParaRPr lang="en-CH" dirty="0">
              <a:solidFill>
                <a:schemeClr val="tx1"/>
              </a:solidFill>
            </a:endParaRPr>
          </a:p>
        </p:txBody>
      </p:sp>
      <p:cxnSp>
        <p:nvCxnSpPr>
          <p:cNvPr id="3" name="Connector: Elbow 2">
            <a:extLst>
              <a:ext uri="{FF2B5EF4-FFF2-40B4-BE49-F238E27FC236}">
                <a16:creationId xmlns:a16="http://schemas.microsoft.com/office/drawing/2014/main" id="{0E7414F1-2D18-4CD4-A3D2-10E12DD2186A}"/>
              </a:ext>
            </a:extLst>
          </p:cNvPr>
          <p:cNvCxnSpPr>
            <a:cxnSpLocks/>
            <a:stCxn id="10" idx="2"/>
            <a:endCxn id="8" idx="0"/>
          </p:cNvCxnSpPr>
          <p:nvPr/>
        </p:nvCxnSpPr>
        <p:spPr>
          <a:xfrm rot="16200000" flipH="1">
            <a:off x="2528372" y="53489"/>
            <a:ext cx="175994" cy="2111674"/>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nector: Elbow 13">
            <a:extLst>
              <a:ext uri="{FF2B5EF4-FFF2-40B4-BE49-F238E27FC236}">
                <a16:creationId xmlns:a16="http://schemas.microsoft.com/office/drawing/2014/main" id="{EF60465D-8C80-4DFD-9C04-8C8A10D72793}"/>
              </a:ext>
            </a:extLst>
          </p:cNvPr>
          <p:cNvCxnSpPr>
            <a:cxnSpLocks/>
          </p:cNvCxnSpPr>
          <p:nvPr/>
        </p:nvCxnSpPr>
        <p:spPr>
          <a:xfrm rot="5400000">
            <a:off x="4618465" y="75072"/>
            <a:ext cx="175994" cy="206851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D01A763-C8B3-45D7-8303-9BA4A35A785C}"/>
              </a:ext>
            </a:extLst>
          </p:cNvPr>
          <p:cNvCxnSpPr>
            <a:cxnSpLocks/>
            <a:stCxn id="12" idx="2"/>
            <a:endCxn id="8" idx="0"/>
          </p:cNvCxnSpPr>
          <p:nvPr/>
        </p:nvCxnSpPr>
        <p:spPr>
          <a:xfrm flipH="1">
            <a:off x="3672206" y="1021329"/>
            <a:ext cx="1" cy="1759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B2BC1362-CAA6-4FD4-B3FF-967F6827DD79}"/>
              </a:ext>
            </a:extLst>
          </p:cNvPr>
          <p:cNvSpPr txBox="1"/>
          <p:nvPr/>
        </p:nvSpPr>
        <p:spPr>
          <a:xfrm>
            <a:off x="5047606" y="1451323"/>
            <a:ext cx="1386221"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A/F-mass ratio</a:t>
            </a:r>
            <a:endParaRPr lang="en-CH" dirty="0">
              <a:solidFill>
                <a:schemeClr val="tx1"/>
              </a:solidFill>
            </a:endParaRPr>
          </a:p>
        </p:txBody>
      </p:sp>
      <p:pic>
        <p:nvPicPr>
          <p:cNvPr id="17" name="Picture 16">
            <a:extLst>
              <a:ext uri="{FF2B5EF4-FFF2-40B4-BE49-F238E27FC236}">
                <a16:creationId xmlns:a16="http://schemas.microsoft.com/office/drawing/2014/main" id="{C6C3533B-AD81-42D9-85C1-C7D6C49274A3}"/>
              </a:ext>
            </a:extLst>
          </p:cNvPr>
          <p:cNvPicPr>
            <a:picLocks noChangeAspect="1"/>
          </p:cNvPicPr>
          <p:nvPr/>
        </p:nvPicPr>
        <p:blipFill rotWithShape="1">
          <a:blip r:embed="rId2"/>
          <a:srcRect b="42935"/>
          <a:stretch/>
        </p:blipFill>
        <p:spPr>
          <a:xfrm>
            <a:off x="6509706" y="689323"/>
            <a:ext cx="2358663" cy="1939925"/>
          </a:xfrm>
          <a:prstGeom prst="rect">
            <a:avLst/>
          </a:prstGeom>
        </p:spPr>
      </p:pic>
      <p:sp>
        <p:nvSpPr>
          <p:cNvPr id="19" name="Rectangle 18">
            <a:extLst>
              <a:ext uri="{FF2B5EF4-FFF2-40B4-BE49-F238E27FC236}">
                <a16:creationId xmlns:a16="http://schemas.microsoft.com/office/drawing/2014/main" id="{D85D1A21-D676-4D8E-B0B5-A5AE09394A9A}"/>
              </a:ext>
            </a:extLst>
          </p:cNvPr>
          <p:cNvSpPr/>
          <p:nvPr/>
        </p:nvSpPr>
        <p:spPr>
          <a:xfrm>
            <a:off x="6542269" y="1427163"/>
            <a:ext cx="2268356" cy="2781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0" name="TextBox 19">
            <a:extLst>
              <a:ext uri="{FF2B5EF4-FFF2-40B4-BE49-F238E27FC236}">
                <a16:creationId xmlns:a16="http://schemas.microsoft.com/office/drawing/2014/main" id="{9AFC6508-4EF0-4E52-B2E3-440C0656D665}"/>
              </a:ext>
            </a:extLst>
          </p:cNvPr>
          <p:cNvSpPr txBox="1"/>
          <p:nvPr/>
        </p:nvSpPr>
        <p:spPr>
          <a:xfrm>
            <a:off x="2661287" y="1705323"/>
            <a:ext cx="2021838"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tx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dirty="0"/>
              <a:t>2) Air consumption</a:t>
            </a:r>
            <a:r>
              <a:rPr lang="en-US" altLang="zh-CN" sz="800" dirty="0"/>
              <a:t>      15.53 L/s</a:t>
            </a:r>
            <a:endParaRPr lang="en-CH" dirty="0"/>
          </a:p>
        </p:txBody>
      </p:sp>
      <p:cxnSp>
        <p:nvCxnSpPr>
          <p:cNvPr id="21" name="Straight Arrow Connector 20">
            <a:extLst>
              <a:ext uri="{FF2B5EF4-FFF2-40B4-BE49-F238E27FC236}">
                <a16:creationId xmlns:a16="http://schemas.microsoft.com/office/drawing/2014/main" id="{9FED2D73-89B8-4336-8EB4-157838F7CD6C}"/>
              </a:ext>
            </a:extLst>
          </p:cNvPr>
          <p:cNvCxnSpPr>
            <a:cxnSpLocks/>
            <a:stCxn id="8" idx="2"/>
            <a:endCxn id="20" idx="0"/>
          </p:cNvCxnSpPr>
          <p:nvPr/>
        </p:nvCxnSpPr>
        <p:spPr>
          <a:xfrm>
            <a:off x="3672206" y="1529329"/>
            <a:ext cx="0" cy="1759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9EF852D8-DAC3-4327-906A-F96DDFE0C778}"/>
              </a:ext>
            </a:extLst>
          </p:cNvPr>
          <p:cNvCxnSpPr>
            <a:stCxn id="15" idx="1"/>
          </p:cNvCxnSpPr>
          <p:nvPr/>
        </p:nvCxnSpPr>
        <p:spPr>
          <a:xfrm flipH="1">
            <a:off x="3672206" y="1617326"/>
            <a:ext cx="13754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2AD98651-61B1-420D-889A-CE8248A5F5A4}"/>
              </a:ext>
            </a:extLst>
          </p:cNvPr>
          <p:cNvSpPr txBox="1"/>
          <p:nvPr/>
        </p:nvSpPr>
        <p:spPr>
          <a:xfrm>
            <a:off x="2600962" y="2629248"/>
            <a:ext cx="2142488" cy="33200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b="1">
                <a:solidFill>
                  <a:schemeClr val="tx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dirty="0"/>
              <a:t>3) </a:t>
            </a:r>
            <a:r>
              <a:rPr lang="en-US" altLang="zh-CN"/>
              <a:t>Volumetric efficiency</a:t>
            </a:r>
            <a:endParaRPr lang="en-CH" dirty="0"/>
          </a:p>
        </p:txBody>
      </p:sp>
      <p:sp>
        <p:nvSpPr>
          <p:cNvPr id="27" name="TextBox 26">
            <a:extLst>
              <a:ext uri="{FF2B5EF4-FFF2-40B4-BE49-F238E27FC236}">
                <a16:creationId xmlns:a16="http://schemas.microsoft.com/office/drawing/2014/main" id="{9E003905-77DA-409C-B5B8-A0E5927A222A}"/>
              </a:ext>
            </a:extLst>
          </p:cNvPr>
          <p:cNvSpPr txBox="1"/>
          <p:nvPr/>
        </p:nvSpPr>
        <p:spPr>
          <a:xfrm>
            <a:off x="655008" y="2156173"/>
            <a:ext cx="1811048"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tx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Theoretical air flow </a:t>
            </a:r>
            <a:r>
              <a:rPr kumimoji="0" lang="en-US" altLang="zh-CN" sz="800" i="0" u="none" strike="noStrike" kern="1200" cap="none" spc="0" normalizeH="0" baseline="0" noProof="0" dirty="0">
                <a:ln>
                  <a:noFill/>
                </a:ln>
                <a:effectLst/>
                <a:uLnTx/>
                <a:uFillTx/>
                <a:latin typeface="Arial"/>
                <a:ea typeface="+mn-ea"/>
                <a:cs typeface="+mn-cs"/>
              </a:rPr>
              <a:t>18.833 L/s</a:t>
            </a:r>
            <a:endParaRPr lang="en-CH" dirty="0"/>
          </a:p>
        </p:txBody>
      </p:sp>
      <p:sp>
        <p:nvSpPr>
          <p:cNvPr id="30" name="Rectangle 29">
            <a:extLst>
              <a:ext uri="{FF2B5EF4-FFF2-40B4-BE49-F238E27FC236}">
                <a16:creationId xmlns:a16="http://schemas.microsoft.com/office/drawing/2014/main" id="{15A09FAB-7890-4AA0-82F4-2DBD02CE0308}"/>
              </a:ext>
            </a:extLst>
          </p:cNvPr>
          <p:cNvSpPr/>
          <p:nvPr/>
        </p:nvSpPr>
        <p:spPr>
          <a:xfrm>
            <a:off x="6542269" y="1122829"/>
            <a:ext cx="2268356" cy="1630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2" name="TextBox 31">
            <a:extLst>
              <a:ext uri="{FF2B5EF4-FFF2-40B4-BE49-F238E27FC236}">
                <a16:creationId xmlns:a16="http://schemas.microsoft.com/office/drawing/2014/main" id="{14199773-6130-4B25-8D19-4F84F666B717}"/>
              </a:ext>
            </a:extLst>
          </p:cNvPr>
          <p:cNvSpPr txBox="1"/>
          <p:nvPr/>
        </p:nvSpPr>
        <p:spPr>
          <a:xfrm>
            <a:off x="699817" y="1676824"/>
            <a:ext cx="641963" cy="29689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800" dirty="0">
                <a:solidFill>
                  <a:schemeClr val="tx1"/>
                </a:solidFill>
              </a:rPr>
              <a:t>Cylinder volume</a:t>
            </a:r>
          </a:p>
        </p:txBody>
      </p:sp>
      <p:sp>
        <p:nvSpPr>
          <p:cNvPr id="35" name="TextBox 34">
            <a:extLst>
              <a:ext uri="{FF2B5EF4-FFF2-40B4-BE49-F238E27FC236}">
                <a16:creationId xmlns:a16="http://schemas.microsoft.com/office/drawing/2014/main" id="{1F1B8F9E-A508-40A3-A823-D01F74FE47D5}"/>
              </a:ext>
            </a:extLst>
          </p:cNvPr>
          <p:cNvSpPr txBox="1"/>
          <p:nvPr/>
        </p:nvSpPr>
        <p:spPr>
          <a:xfrm>
            <a:off x="1778685" y="1676824"/>
            <a:ext cx="641963" cy="29689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800" dirty="0">
                <a:solidFill>
                  <a:schemeClr val="tx1"/>
                </a:solidFill>
              </a:rPr>
              <a:t>Engine speed</a:t>
            </a:r>
          </a:p>
        </p:txBody>
      </p:sp>
      <p:cxnSp>
        <p:nvCxnSpPr>
          <p:cNvPr id="37" name="Connector: Elbow 36">
            <a:extLst>
              <a:ext uri="{FF2B5EF4-FFF2-40B4-BE49-F238E27FC236}">
                <a16:creationId xmlns:a16="http://schemas.microsoft.com/office/drawing/2014/main" id="{9E3DCF54-FE25-4D10-B922-F132A2BE97B7}"/>
              </a:ext>
            </a:extLst>
          </p:cNvPr>
          <p:cNvCxnSpPr>
            <a:cxnSpLocks/>
            <a:stCxn id="35" idx="2"/>
            <a:endCxn id="27" idx="0"/>
          </p:cNvCxnSpPr>
          <p:nvPr/>
        </p:nvCxnSpPr>
        <p:spPr>
          <a:xfrm rot="5400000">
            <a:off x="1738872" y="1795378"/>
            <a:ext cx="182456" cy="539135"/>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Connector: Elbow 38">
            <a:extLst>
              <a:ext uri="{FF2B5EF4-FFF2-40B4-BE49-F238E27FC236}">
                <a16:creationId xmlns:a16="http://schemas.microsoft.com/office/drawing/2014/main" id="{71199D8E-F5F6-4CF0-AD5E-F9AFB5ADFE16}"/>
              </a:ext>
            </a:extLst>
          </p:cNvPr>
          <p:cNvCxnSpPr>
            <a:cxnSpLocks/>
            <a:stCxn id="32" idx="2"/>
            <a:endCxn id="27" idx="0"/>
          </p:cNvCxnSpPr>
          <p:nvPr/>
        </p:nvCxnSpPr>
        <p:spPr>
          <a:xfrm rot="16200000" flipH="1">
            <a:off x="1199437" y="1795078"/>
            <a:ext cx="182456" cy="539733"/>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7DB8E3AF-0447-4934-A2BF-38A37991E2B1}"/>
              </a:ext>
            </a:extLst>
          </p:cNvPr>
          <p:cNvCxnSpPr>
            <a:cxnSpLocks/>
            <a:stCxn id="20" idx="2"/>
            <a:endCxn id="22" idx="0"/>
          </p:cNvCxnSpPr>
          <p:nvPr/>
        </p:nvCxnSpPr>
        <p:spPr>
          <a:xfrm>
            <a:off x="3672206" y="2037329"/>
            <a:ext cx="0" cy="5919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E911DA75-27B5-45C4-987C-B8F25045F2B7}"/>
              </a:ext>
            </a:extLst>
          </p:cNvPr>
          <p:cNvCxnSpPr>
            <a:cxnSpLocks/>
            <a:stCxn id="27" idx="3"/>
          </p:cNvCxnSpPr>
          <p:nvPr/>
        </p:nvCxnSpPr>
        <p:spPr>
          <a:xfrm>
            <a:off x="2466056" y="2322176"/>
            <a:ext cx="12061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E2718413-E52C-426D-A03E-647CEA822788}"/>
              </a:ext>
            </a:extLst>
          </p:cNvPr>
          <p:cNvSpPr/>
          <p:nvPr/>
        </p:nvSpPr>
        <p:spPr>
          <a:xfrm>
            <a:off x="6542269" y="2002652"/>
            <a:ext cx="2268356" cy="1630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pic>
        <p:nvPicPr>
          <p:cNvPr id="6" name="Picture 5">
            <a:extLst>
              <a:ext uri="{FF2B5EF4-FFF2-40B4-BE49-F238E27FC236}">
                <a16:creationId xmlns:a16="http://schemas.microsoft.com/office/drawing/2014/main" id="{C3B257AA-0CA6-44D4-9903-34A807FA77A8}"/>
              </a:ext>
            </a:extLst>
          </p:cNvPr>
          <p:cNvPicPr>
            <a:picLocks noChangeAspect="1"/>
          </p:cNvPicPr>
          <p:nvPr/>
        </p:nvPicPr>
        <p:blipFill>
          <a:blip r:embed="rId3"/>
          <a:stretch>
            <a:fillRect/>
          </a:stretch>
        </p:blipFill>
        <p:spPr>
          <a:xfrm>
            <a:off x="1657191" y="3281026"/>
            <a:ext cx="3663465" cy="1270001"/>
          </a:xfrm>
          <a:prstGeom prst="rect">
            <a:avLst/>
          </a:prstGeom>
        </p:spPr>
      </p:pic>
    </p:spTree>
    <p:extLst>
      <p:ext uri="{BB962C8B-B14F-4D97-AF65-F5344CB8AC3E}">
        <p14:creationId xmlns:p14="http://schemas.microsoft.com/office/powerpoint/2010/main" val="1545210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E3D9599-6AD0-A54B-A8DB-E5D44637B072}"/>
              </a:ext>
            </a:extLst>
          </p:cNvPr>
          <p:cNvSpPr>
            <a:spLocks noGrp="1"/>
          </p:cNvSpPr>
          <p:nvPr>
            <p:ph type="title"/>
          </p:nvPr>
        </p:nvSpPr>
        <p:spPr>
          <a:xfrm>
            <a:off x="904875" y="131032"/>
            <a:ext cx="6816725" cy="1072753"/>
          </a:xfrm>
        </p:spPr>
        <p:txBody>
          <a:bodyPr>
            <a:normAutofit/>
          </a:bodyPr>
          <a:lstStyle/>
          <a:p>
            <a:r>
              <a:rPr lang="fr-FR" dirty="0" err="1"/>
              <a:t>Exercise</a:t>
            </a:r>
            <a:r>
              <a:rPr lang="fr-FR" dirty="0"/>
              <a:t> ENG0: Power System of a </a:t>
            </a:r>
            <a:r>
              <a:rPr lang="fr-FR" dirty="0" err="1"/>
              <a:t>vehicle</a:t>
            </a:r>
            <a:endParaRPr lang="fr-FR" dirty="0"/>
          </a:p>
        </p:txBody>
      </p:sp>
      <p:sp>
        <p:nvSpPr>
          <p:cNvPr id="5" name="Espace réservé de la date 4">
            <a:extLst>
              <a:ext uri="{FF2B5EF4-FFF2-40B4-BE49-F238E27FC236}">
                <a16:creationId xmlns:a16="http://schemas.microsoft.com/office/drawing/2014/main" id="{D0776DD9-9966-334C-AB8C-86A7550DDDA3}"/>
              </a:ext>
            </a:extLst>
          </p:cNvPr>
          <p:cNvSpPr>
            <a:spLocks noGrp="1"/>
          </p:cNvSpPr>
          <p:nvPr>
            <p:ph type="dt" sz="half" idx="14"/>
          </p:nvPr>
        </p:nvSpPr>
        <p:spPr/>
        <p:txBody>
          <a:bodyPr/>
          <a:lstStyle/>
          <a:p>
            <a:r>
              <a:rPr lang="fr-CH" dirty="0"/>
              <a:t>Engines and fuel </a:t>
            </a:r>
            <a:r>
              <a:rPr lang="fr-CH" dirty="0" err="1"/>
              <a:t>cells</a:t>
            </a:r>
            <a:endParaRPr lang="fr-FR" dirty="0"/>
          </a:p>
        </p:txBody>
      </p:sp>
      <p:sp>
        <p:nvSpPr>
          <p:cNvPr id="7" name="Espace réservé du numéro de diapositive 6">
            <a:extLst>
              <a:ext uri="{FF2B5EF4-FFF2-40B4-BE49-F238E27FC236}">
                <a16:creationId xmlns:a16="http://schemas.microsoft.com/office/drawing/2014/main" id="{0024376F-AEFF-1D40-AB92-99A91B91E106}"/>
              </a:ext>
            </a:extLst>
          </p:cNvPr>
          <p:cNvSpPr>
            <a:spLocks noGrp="1"/>
          </p:cNvSpPr>
          <p:nvPr>
            <p:ph type="sldNum" sz="quarter" idx="16"/>
          </p:nvPr>
        </p:nvSpPr>
        <p:spPr/>
        <p:txBody>
          <a:bodyPr/>
          <a:lstStyle/>
          <a:p>
            <a:fld id="{E1E1CD7C-2161-7D43-862E-CE4C333CD873}" type="slidenum">
              <a:rPr lang="fr-FR" smtClean="0"/>
              <a:pPr/>
              <a:t>18</a:t>
            </a:fld>
            <a:endParaRPr lang="fr-FR" dirty="0"/>
          </a:p>
        </p:txBody>
      </p:sp>
      <p:sp>
        <p:nvSpPr>
          <p:cNvPr id="8" name="TextBox 7">
            <a:extLst>
              <a:ext uri="{FF2B5EF4-FFF2-40B4-BE49-F238E27FC236}">
                <a16:creationId xmlns:a16="http://schemas.microsoft.com/office/drawing/2014/main" id="{77459438-CE00-4259-996A-AF07F3F98CAA}"/>
              </a:ext>
            </a:extLst>
          </p:cNvPr>
          <p:cNvSpPr txBox="1"/>
          <p:nvPr/>
        </p:nvSpPr>
        <p:spPr>
          <a:xfrm>
            <a:off x="2661287" y="1197323"/>
            <a:ext cx="2021838"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tx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dirty="0"/>
              <a:t>1) Fuel consumption</a:t>
            </a:r>
            <a:r>
              <a:rPr lang="en-US" altLang="zh-CN" sz="800" dirty="0"/>
              <a:t> 4.762 g/s</a:t>
            </a:r>
            <a:endParaRPr lang="en-CH" dirty="0"/>
          </a:p>
        </p:txBody>
      </p:sp>
      <p:sp>
        <p:nvSpPr>
          <p:cNvPr id="10" name="TextBox 9">
            <a:extLst>
              <a:ext uri="{FF2B5EF4-FFF2-40B4-BE49-F238E27FC236}">
                <a16:creationId xmlns:a16="http://schemas.microsoft.com/office/drawing/2014/main" id="{A01AB822-EB96-4148-83DE-4CE032B68A72}"/>
              </a:ext>
            </a:extLst>
          </p:cNvPr>
          <p:cNvSpPr txBox="1"/>
          <p:nvPr/>
        </p:nvSpPr>
        <p:spPr>
          <a:xfrm>
            <a:off x="956329" y="689323"/>
            <a:ext cx="1208405"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Brake power</a:t>
            </a:r>
            <a:endParaRPr lang="en-CH" dirty="0">
              <a:solidFill>
                <a:schemeClr val="tx1"/>
              </a:solidFill>
            </a:endParaRPr>
          </a:p>
        </p:txBody>
      </p:sp>
      <p:sp>
        <p:nvSpPr>
          <p:cNvPr id="11" name="TextBox 10">
            <a:extLst>
              <a:ext uri="{FF2B5EF4-FFF2-40B4-BE49-F238E27FC236}">
                <a16:creationId xmlns:a16="http://schemas.microsoft.com/office/drawing/2014/main" id="{952F7F17-929E-4092-950E-A4E207067B3C}"/>
              </a:ext>
            </a:extLst>
          </p:cNvPr>
          <p:cNvSpPr txBox="1"/>
          <p:nvPr/>
        </p:nvSpPr>
        <p:spPr>
          <a:xfrm>
            <a:off x="5179679" y="689323"/>
            <a:ext cx="1122076"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Fuel LHV</a:t>
            </a:r>
            <a:endParaRPr lang="en-CH" dirty="0">
              <a:solidFill>
                <a:schemeClr val="tx1"/>
              </a:solidFill>
            </a:endParaRPr>
          </a:p>
        </p:txBody>
      </p:sp>
      <p:sp>
        <p:nvSpPr>
          <p:cNvPr id="12" name="TextBox 11">
            <a:extLst>
              <a:ext uri="{FF2B5EF4-FFF2-40B4-BE49-F238E27FC236}">
                <a16:creationId xmlns:a16="http://schemas.microsoft.com/office/drawing/2014/main" id="{F45773E3-F622-4F5F-BD0A-C5D1EE988C3A}"/>
              </a:ext>
            </a:extLst>
          </p:cNvPr>
          <p:cNvSpPr txBox="1"/>
          <p:nvPr/>
        </p:nvSpPr>
        <p:spPr>
          <a:xfrm>
            <a:off x="2591119" y="689323"/>
            <a:ext cx="2162175"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Brake thermal efficiency</a:t>
            </a:r>
            <a:endParaRPr lang="en-CH" dirty="0">
              <a:solidFill>
                <a:schemeClr val="tx1"/>
              </a:solidFill>
            </a:endParaRPr>
          </a:p>
        </p:txBody>
      </p:sp>
      <p:cxnSp>
        <p:nvCxnSpPr>
          <p:cNvPr id="3" name="Connector: Elbow 2">
            <a:extLst>
              <a:ext uri="{FF2B5EF4-FFF2-40B4-BE49-F238E27FC236}">
                <a16:creationId xmlns:a16="http://schemas.microsoft.com/office/drawing/2014/main" id="{0E7414F1-2D18-4CD4-A3D2-10E12DD2186A}"/>
              </a:ext>
            </a:extLst>
          </p:cNvPr>
          <p:cNvCxnSpPr>
            <a:cxnSpLocks/>
            <a:stCxn id="10" idx="2"/>
            <a:endCxn id="8" idx="0"/>
          </p:cNvCxnSpPr>
          <p:nvPr/>
        </p:nvCxnSpPr>
        <p:spPr>
          <a:xfrm rot="16200000" flipH="1">
            <a:off x="2528372" y="53489"/>
            <a:ext cx="175994" cy="2111674"/>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nector: Elbow 13">
            <a:extLst>
              <a:ext uri="{FF2B5EF4-FFF2-40B4-BE49-F238E27FC236}">
                <a16:creationId xmlns:a16="http://schemas.microsoft.com/office/drawing/2014/main" id="{EF60465D-8C80-4DFD-9C04-8C8A10D72793}"/>
              </a:ext>
            </a:extLst>
          </p:cNvPr>
          <p:cNvCxnSpPr>
            <a:cxnSpLocks/>
          </p:cNvCxnSpPr>
          <p:nvPr/>
        </p:nvCxnSpPr>
        <p:spPr>
          <a:xfrm rot="5400000">
            <a:off x="4618465" y="75072"/>
            <a:ext cx="175994" cy="206851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D01A763-C8B3-45D7-8303-9BA4A35A785C}"/>
              </a:ext>
            </a:extLst>
          </p:cNvPr>
          <p:cNvCxnSpPr>
            <a:cxnSpLocks/>
            <a:stCxn id="12" idx="2"/>
            <a:endCxn id="8" idx="0"/>
          </p:cNvCxnSpPr>
          <p:nvPr/>
        </p:nvCxnSpPr>
        <p:spPr>
          <a:xfrm flipH="1">
            <a:off x="3672206" y="1021329"/>
            <a:ext cx="1" cy="1759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B2BC1362-CAA6-4FD4-B3FF-967F6827DD79}"/>
              </a:ext>
            </a:extLst>
          </p:cNvPr>
          <p:cNvSpPr txBox="1"/>
          <p:nvPr/>
        </p:nvSpPr>
        <p:spPr>
          <a:xfrm>
            <a:off x="5047606" y="1451323"/>
            <a:ext cx="1386221"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A/F-mass ratio</a:t>
            </a:r>
            <a:endParaRPr lang="en-CH" dirty="0">
              <a:solidFill>
                <a:schemeClr val="tx1"/>
              </a:solidFill>
            </a:endParaRPr>
          </a:p>
        </p:txBody>
      </p:sp>
      <p:pic>
        <p:nvPicPr>
          <p:cNvPr id="17" name="Picture 16">
            <a:extLst>
              <a:ext uri="{FF2B5EF4-FFF2-40B4-BE49-F238E27FC236}">
                <a16:creationId xmlns:a16="http://schemas.microsoft.com/office/drawing/2014/main" id="{C6C3533B-AD81-42D9-85C1-C7D6C49274A3}"/>
              </a:ext>
            </a:extLst>
          </p:cNvPr>
          <p:cNvPicPr>
            <a:picLocks noChangeAspect="1"/>
          </p:cNvPicPr>
          <p:nvPr/>
        </p:nvPicPr>
        <p:blipFill rotWithShape="1">
          <a:blip r:embed="rId2"/>
          <a:srcRect b="42935"/>
          <a:stretch/>
        </p:blipFill>
        <p:spPr>
          <a:xfrm>
            <a:off x="6509706" y="689323"/>
            <a:ext cx="2358663" cy="1939925"/>
          </a:xfrm>
          <a:prstGeom prst="rect">
            <a:avLst/>
          </a:prstGeom>
        </p:spPr>
      </p:pic>
      <p:sp>
        <p:nvSpPr>
          <p:cNvPr id="20" name="TextBox 19">
            <a:extLst>
              <a:ext uri="{FF2B5EF4-FFF2-40B4-BE49-F238E27FC236}">
                <a16:creationId xmlns:a16="http://schemas.microsoft.com/office/drawing/2014/main" id="{9AFC6508-4EF0-4E52-B2E3-440C0656D665}"/>
              </a:ext>
            </a:extLst>
          </p:cNvPr>
          <p:cNvSpPr txBox="1"/>
          <p:nvPr/>
        </p:nvSpPr>
        <p:spPr>
          <a:xfrm>
            <a:off x="2661287" y="1705323"/>
            <a:ext cx="2021838"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tx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dirty="0"/>
              <a:t>2) Air consumption</a:t>
            </a:r>
            <a:r>
              <a:rPr lang="en-US" altLang="zh-CN" sz="800" dirty="0"/>
              <a:t>      15.53 L/s</a:t>
            </a:r>
            <a:endParaRPr lang="en-CH" dirty="0"/>
          </a:p>
        </p:txBody>
      </p:sp>
      <p:cxnSp>
        <p:nvCxnSpPr>
          <p:cNvPr id="21" name="Straight Arrow Connector 20">
            <a:extLst>
              <a:ext uri="{FF2B5EF4-FFF2-40B4-BE49-F238E27FC236}">
                <a16:creationId xmlns:a16="http://schemas.microsoft.com/office/drawing/2014/main" id="{9FED2D73-89B8-4336-8EB4-157838F7CD6C}"/>
              </a:ext>
            </a:extLst>
          </p:cNvPr>
          <p:cNvCxnSpPr>
            <a:cxnSpLocks/>
            <a:stCxn id="8" idx="2"/>
            <a:endCxn id="20" idx="0"/>
          </p:cNvCxnSpPr>
          <p:nvPr/>
        </p:nvCxnSpPr>
        <p:spPr>
          <a:xfrm>
            <a:off x="3672206" y="1529329"/>
            <a:ext cx="0" cy="1759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9EF852D8-DAC3-4327-906A-F96DDFE0C778}"/>
              </a:ext>
            </a:extLst>
          </p:cNvPr>
          <p:cNvCxnSpPr>
            <a:stCxn id="15" idx="1"/>
          </p:cNvCxnSpPr>
          <p:nvPr/>
        </p:nvCxnSpPr>
        <p:spPr>
          <a:xfrm flipH="1">
            <a:off x="3672206" y="1617326"/>
            <a:ext cx="13754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2AD98651-61B1-420D-889A-CE8248A5F5A4}"/>
              </a:ext>
            </a:extLst>
          </p:cNvPr>
          <p:cNvSpPr txBox="1"/>
          <p:nvPr/>
        </p:nvSpPr>
        <p:spPr>
          <a:xfrm>
            <a:off x="2600962" y="2629248"/>
            <a:ext cx="2142488"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tx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dirty="0"/>
              <a:t>3) Volumetric efficiency</a:t>
            </a:r>
            <a:r>
              <a:rPr kumimoji="0" lang="en-US" altLang="zh-CN" sz="800" b="0" i="0" u="none" strike="noStrike" kern="1200" cap="none" spc="0" normalizeH="0" baseline="0" noProof="0" dirty="0">
                <a:ln>
                  <a:noFill/>
                </a:ln>
                <a:solidFill>
                  <a:srgbClr val="FFFFFF"/>
                </a:solidFill>
                <a:effectLst/>
                <a:uLnTx/>
                <a:uFillTx/>
                <a:latin typeface="Arial"/>
                <a:ea typeface="+mn-ea"/>
                <a:cs typeface="+mn-cs"/>
              </a:rPr>
              <a:t> </a:t>
            </a:r>
            <a:r>
              <a:rPr kumimoji="0" lang="en-US" altLang="zh-CN" sz="800" b="0" i="0" u="none" strike="noStrike" kern="1200" cap="none" spc="0" normalizeH="0" baseline="0" noProof="0" dirty="0">
                <a:ln>
                  <a:noFill/>
                </a:ln>
                <a:effectLst/>
                <a:uLnTx/>
                <a:uFillTx/>
                <a:latin typeface="Arial"/>
                <a:ea typeface="+mn-ea"/>
                <a:cs typeface="+mn-cs"/>
              </a:rPr>
              <a:t>82.4 %</a:t>
            </a:r>
            <a:endParaRPr lang="en-CH" dirty="0"/>
          </a:p>
        </p:txBody>
      </p:sp>
      <p:sp>
        <p:nvSpPr>
          <p:cNvPr id="27" name="TextBox 26">
            <a:extLst>
              <a:ext uri="{FF2B5EF4-FFF2-40B4-BE49-F238E27FC236}">
                <a16:creationId xmlns:a16="http://schemas.microsoft.com/office/drawing/2014/main" id="{9E003905-77DA-409C-B5B8-A0E5927A222A}"/>
              </a:ext>
            </a:extLst>
          </p:cNvPr>
          <p:cNvSpPr txBox="1"/>
          <p:nvPr/>
        </p:nvSpPr>
        <p:spPr>
          <a:xfrm>
            <a:off x="655008" y="2156173"/>
            <a:ext cx="1811048"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tx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Theoretical air flow </a:t>
            </a:r>
            <a:r>
              <a:rPr kumimoji="0" lang="en-US" altLang="zh-CN" sz="800" i="0" u="none" strike="noStrike" kern="1200" cap="none" spc="0" normalizeH="0" baseline="0" noProof="0" dirty="0">
                <a:ln>
                  <a:noFill/>
                </a:ln>
                <a:effectLst/>
                <a:uLnTx/>
                <a:uFillTx/>
                <a:latin typeface="Arial"/>
                <a:ea typeface="+mn-ea"/>
                <a:cs typeface="+mn-cs"/>
              </a:rPr>
              <a:t>18.833 L/s</a:t>
            </a:r>
            <a:endParaRPr lang="en-CH" dirty="0"/>
          </a:p>
        </p:txBody>
      </p:sp>
      <p:sp>
        <p:nvSpPr>
          <p:cNvPr id="30" name="Rectangle 29">
            <a:extLst>
              <a:ext uri="{FF2B5EF4-FFF2-40B4-BE49-F238E27FC236}">
                <a16:creationId xmlns:a16="http://schemas.microsoft.com/office/drawing/2014/main" id="{15A09FAB-7890-4AA0-82F4-2DBD02CE0308}"/>
              </a:ext>
            </a:extLst>
          </p:cNvPr>
          <p:cNvSpPr/>
          <p:nvPr/>
        </p:nvSpPr>
        <p:spPr>
          <a:xfrm>
            <a:off x="6542269" y="2159130"/>
            <a:ext cx="2268356" cy="1630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2" name="TextBox 31">
            <a:extLst>
              <a:ext uri="{FF2B5EF4-FFF2-40B4-BE49-F238E27FC236}">
                <a16:creationId xmlns:a16="http://schemas.microsoft.com/office/drawing/2014/main" id="{14199773-6130-4B25-8D19-4F84F666B717}"/>
              </a:ext>
            </a:extLst>
          </p:cNvPr>
          <p:cNvSpPr txBox="1"/>
          <p:nvPr/>
        </p:nvSpPr>
        <p:spPr>
          <a:xfrm>
            <a:off x="699817" y="1676824"/>
            <a:ext cx="641963" cy="29689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800" dirty="0">
                <a:solidFill>
                  <a:schemeClr val="tx1"/>
                </a:solidFill>
              </a:rPr>
              <a:t>Cylinder volume</a:t>
            </a:r>
          </a:p>
        </p:txBody>
      </p:sp>
      <p:sp>
        <p:nvSpPr>
          <p:cNvPr id="35" name="TextBox 34">
            <a:extLst>
              <a:ext uri="{FF2B5EF4-FFF2-40B4-BE49-F238E27FC236}">
                <a16:creationId xmlns:a16="http://schemas.microsoft.com/office/drawing/2014/main" id="{1F1B8F9E-A508-40A3-A823-D01F74FE47D5}"/>
              </a:ext>
            </a:extLst>
          </p:cNvPr>
          <p:cNvSpPr txBox="1"/>
          <p:nvPr/>
        </p:nvSpPr>
        <p:spPr>
          <a:xfrm>
            <a:off x="1778685" y="1676824"/>
            <a:ext cx="641963" cy="29689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800" dirty="0">
                <a:solidFill>
                  <a:schemeClr val="tx1"/>
                </a:solidFill>
              </a:rPr>
              <a:t>Engine speed</a:t>
            </a:r>
          </a:p>
        </p:txBody>
      </p:sp>
      <p:cxnSp>
        <p:nvCxnSpPr>
          <p:cNvPr id="37" name="Connector: Elbow 36">
            <a:extLst>
              <a:ext uri="{FF2B5EF4-FFF2-40B4-BE49-F238E27FC236}">
                <a16:creationId xmlns:a16="http://schemas.microsoft.com/office/drawing/2014/main" id="{9E3DCF54-FE25-4D10-B922-F132A2BE97B7}"/>
              </a:ext>
            </a:extLst>
          </p:cNvPr>
          <p:cNvCxnSpPr>
            <a:cxnSpLocks/>
            <a:stCxn id="35" idx="2"/>
            <a:endCxn id="27" idx="0"/>
          </p:cNvCxnSpPr>
          <p:nvPr/>
        </p:nvCxnSpPr>
        <p:spPr>
          <a:xfrm rot="5400000">
            <a:off x="1738872" y="1795378"/>
            <a:ext cx="182456" cy="539135"/>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Connector: Elbow 38">
            <a:extLst>
              <a:ext uri="{FF2B5EF4-FFF2-40B4-BE49-F238E27FC236}">
                <a16:creationId xmlns:a16="http://schemas.microsoft.com/office/drawing/2014/main" id="{71199D8E-F5F6-4CF0-AD5E-F9AFB5ADFE16}"/>
              </a:ext>
            </a:extLst>
          </p:cNvPr>
          <p:cNvCxnSpPr>
            <a:cxnSpLocks/>
            <a:stCxn id="32" idx="2"/>
            <a:endCxn id="27" idx="0"/>
          </p:cNvCxnSpPr>
          <p:nvPr/>
        </p:nvCxnSpPr>
        <p:spPr>
          <a:xfrm rot="16200000" flipH="1">
            <a:off x="1199437" y="1795078"/>
            <a:ext cx="182456" cy="539733"/>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7DB8E3AF-0447-4934-A2BF-38A37991E2B1}"/>
              </a:ext>
            </a:extLst>
          </p:cNvPr>
          <p:cNvCxnSpPr>
            <a:cxnSpLocks/>
            <a:stCxn id="20" idx="2"/>
            <a:endCxn id="22" idx="0"/>
          </p:cNvCxnSpPr>
          <p:nvPr/>
        </p:nvCxnSpPr>
        <p:spPr>
          <a:xfrm>
            <a:off x="3672206" y="2037329"/>
            <a:ext cx="0" cy="5919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E911DA75-27B5-45C4-987C-B8F25045F2B7}"/>
              </a:ext>
            </a:extLst>
          </p:cNvPr>
          <p:cNvCxnSpPr>
            <a:cxnSpLocks/>
            <a:stCxn id="27" idx="3"/>
          </p:cNvCxnSpPr>
          <p:nvPr/>
        </p:nvCxnSpPr>
        <p:spPr>
          <a:xfrm>
            <a:off x="2466056" y="2322176"/>
            <a:ext cx="12061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13871B83-6F0D-4BE9-AA21-1F79BDFE407C}"/>
              </a:ext>
            </a:extLst>
          </p:cNvPr>
          <p:cNvSpPr txBox="1"/>
          <p:nvPr/>
        </p:nvSpPr>
        <p:spPr>
          <a:xfrm>
            <a:off x="2600962" y="3168095"/>
            <a:ext cx="2142488" cy="33200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b="1">
                <a:solidFill>
                  <a:schemeClr val="tx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dirty="0"/>
              <a:t>4) BMEP</a:t>
            </a:r>
            <a:endParaRPr lang="en-CH" dirty="0"/>
          </a:p>
        </p:txBody>
      </p:sp>
      <p:sp>
        <p:nvSpPr>
          <p:cNvPr id="34" name="TextBox 33">
            <a:extLst>
              <a:ext uri="{FF2B5EF4-FFF2-40B4-BE49-F238E27FC236}">
                <a16:creationId xmlns:a16="http://schemas.microsoft.com/office/drawing/2014/main" id="{D7C121DD-5E4B-4FF2-B5FB-B0841B5D4055}"/>
              </a:ext>
            </a:extLst>
          </p:cNvPr>
          <p:cNvSpPr txBox="1"/>
          <p:nvPr/>
        </p:nvSpPr>
        <p:spPr>
          <a:xfrm>
            <a:off x="5047606" y="3168095"/>
            <a:ext cx="1386221"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Brake power</a:t>
            </a:r>
            <a:endParaRPr lang="en-CH" dirty="0">
              <a:solidFill>
                <a:schemeClr val="tx1"/>
              </a:solidFill>
            </a:endParaRPr>
          </a:p>
        </p:txBody>
      </p:sp>
      <p:cxnSp>
        <p:nvCxnSpPr>
          <p:cNvPr id="36" name="Straight Arrow Connector 35">
            <a:extLst>
              <a:ext uri="{FF2B5EF4-FFF2-40B4-BE49-F238E27FC236}">
                <a16:creationId xmlns:a16="http://schemas.microsoft.com/office/drawing/2014/main" id="{5BC8DFE0-15C0-45DA-8784-9ADE8183F584}"/>
              </a:ext>
            </a:extLst>
          </p:cNvPr>
          <p:cNvCxnSpPr>
            <a:cxnSpLocks/>
            <a:stCxn id="34" idx="1"/>
            <a:endCxn id="33" idx="3"/>
          </p:cNvCxnSpPr>
          <p:nvPr/>
        </p:nvCxnSpPr>
        <p:spPr>
          <a:xfrm flipH="1">
            <a:off x="4743450" y="3334098"/>
            <a:ext cx="30415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Connector: Elbow 39">
            <a:extLst>
              <a:ext uri="{FF2B5EF4-FFF2-40B4-BE49-F238E27FC236}">
                <a16:creationId xmlns:a16="http://schemas.microsoft.com/office/drawing/2014/main" id="{979C318C-96B0-48D4-BA9F-824AFF960006}"/>
              </a:ext>
            </a:extLst>
          </p:cNvPr>
          <p:cNvCxnSpPr>
            <a:cxnSpLocks/>
            <a:stCxn id="27" idx="2"/>
            <a:endCxn id="33" idx="1"/>
          </p:cNvCxnSpPr>
          <p:nvPr/>
        </p:nvCxnSpPr>
        <p:spPr>
          <a:xfrm rot="16200000" flipH="1">
            <a:off x="1657788" y="2390923"/>
            <a:ext cx="845919" cy="104043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pic>
        <p:nvPicPr>
          <p:cNvPr id="46" name="Picture 45">
            <a:extLst>
              <a:ext uri="{FF2B5EF4-FFF2-40B4-BE49-F238E27FC236}">
                <a16:creationId xmlns:a16="http://schemas.microsoft.com/office/drawing/2014/main" id="{949C9A91-418C-42CF-A0A3-74E6F16865FB}"/>
              </a:ext>
            </a:extLst>
          </p:cNvPr>
          <p:cNvPicPr>
            <a:picLocks noChangeAspect="1"/>
          </p:cNvPicPr>
          <p:nvPr/>
        </p:nvPicPr>
        <p:blipFill>
          <a:blip r:embed="rId3"/>
          <a:stretch>
            <a:fillRect/>
          </a:stretch>
        </p:blipFill>
        <p:spPr>
          <a:xfrm>
            <a:off x="1682589" y="3572460"/>
            <a:ext cx="3652542" cy="1503988"/>
          </a:xfrm>
          <a:prstGeom prst="rect">
            <a:avLst/>
          </a:prstGeom>
        </p:spPr>
      </p:pic>
    </p:spTree>
    <p:extLst>
      <p:ext uri="{BB962C8B-B14F-4D97-AF65-F5344CB8AC3E}">
        <p14:creationId xmlns:p14="http://schemas.microsoft.com/office/powerpoint/2010/main" val="31321387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E3D9599-6AD0-A54B-A8DB-E5D44637B072}"/>
              </a:ext>
            </a:extLst>
          </p:cNvPr>
          <p:cNvSpPr>
            <a:spLocks noGrp="1"/>
          </p:cNvSpPr>
          <p:nvPr>
            <p:ph type="title"/>
          </p:nvPr>
        </p:nvSpPr>
        <p:spPr>
          <a:xfrm>
            <a:off x="904875" y="131032"/>
            <a:ext cx="6816725" cy="1072753"/>
          </a:xfrm>
        </p:spPr>
        <p:txBody>
          <a:bodyPr>
            <a:normAutofit/>
          </a:bodyPr>
          <a:lstStyle/>
          <a:p>
            <a:r>
              <a:rPr lang="fr-FR" dirty="0" err="1"/>
              <a:t>Exercise</a:t>
            </a:r>
            <a:r>
              <a:rPr lang="fr-FR" dirty="0"/>
              <a:t> ENG0: Power System of a </a:t>
            </a:r>
            <a:r>
              <a:rPr lang="fr-FR" dirty="0" err="1"/>
              <a:t>vehicle</a:t>
            </a:r>
            <a:endParaRPr lang="fr-FR" dirty="0"/>
          </a:p>
        </p:txBody>
      </p:sp>
      <p:sp>
        <p:nvSpPr>
          <p:cNvPr id="5" name="Espace réservé de la date 4">
            <a:extLst>
              <a:ext uri="{FF2B5EF4-FFF2-40B4-BE49-F238E27FC236}">
                <a16:creationId xmlns:a16="http://schemas.microsoft.com/office/drawing/2014/main" id="{D0776DD9-9966-334C-AB8C-86A7550DDDA3}"/>
              </a:ext>
            </a:extLst>
          </p:cNvPr>
          <p:cNvSpPr>
            <a:spLocks noGrp="1"/>
          </p:cNvSpPr>
          <p:nvPr>
            <p:ph type="dt" sz="half" idx="14"/>
          </p:nvPr>
        </p:nvSpPr>
        <p:spPr/>
        <p:txBody>
          <a:bodyPr/>
          <a:lstStyle/>
          <a:p>
            <a:r>
              <a:rPr lang="fr-CH" dirty="0"/>
              <a:t>Engines and fuel </a:t>
            </a:r>
            <a:r>
              <a:rPr lang="fr-CH" dirty="0" err="1"/>
              <a:t>cells</a:t>
            </a:r>
            <a:endParaRPr lang="fr-FR" dirty="0"/>
          </a:p>
        </p:txBody>
      </p:sp>
      <p:sp>
        <p:nvSpPr>
          <p:cNvPr id="7" name="Espace réservé du numéro de diapositive 6">
            <a:extLst>
              <a:ext uri="{FF2B5EF4-FFF2-40B4-BE49-F238E27FC236}">
                <a16:creationId xmlns:a16="http://schemas.microsoft.com/office/drawing/2014/main" id="{0024376F-AEFF-1D40-AB92-99A91B91E106}"/>
              </a:ext>
            </a:extLst>
          </p:cNvPr>
          <p:cNvSpPr>
            <a:spLocks noGrp="1"/>
          </p:cNvSpPr>
          <p:nvPr>
            <p:ph type="sldNum" sz="quarter" idx="16"/>
          </p:nvPr>
        </p:nvSpPr>
        <p:spPr/>
        <p:txBody>
          <a:bodyPr/>
          <a:lstStyle/>
          <a:p>
            <a:fld id="{E1E1CD7C-2161-7D43-862E-CE4C333CD873}" type="slidenum">
              <a:rPr lang="fr-FR" smtClean="0"/>
              <a:pPr/>
              <a:t>19</a:t>
            </a:fld>
            <a:endParaRPr lang="fr-FR" dirty="0"/>
          </a:p>
        </p:txBody>
      </p:sp>
      <p:sp>
        <p:nvSpPr>
          <p:cNvPr id="8" name="TextBox 7">
            <a:extLst>
              <a:ext uri="{FF2B5EF4-FFF2-40B4-BE49-F238E27FC236}">
                <a16:creationId xmlns:a16="http://schemas.microsoft.com/office/drawing/2014/main" id="{77459438-CE00-4259-996A-AF07F3F98CAA}"/>
              </a:ext>
            </a:extLst>
          </p:cNvPr>
          <p:cNvSpPr txBox="1"/>
          <p:nvPr/>
        </p:nvSpPr>
        <p:spPr>
          <a:xfrm>
            <a:off x="2661287" y="1197323"/>
            <a:ext cx="2021838"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tx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dirty="0"/>
              <a:t>1) Fuel consumption</a:t>
            </a:r>
            <a:r>
              <a:rPr lang="en-US" altLang="zh-CN" sz="800" dirty="0"/>
              <a:t> 4.762 g/s</a:t>
            </a:r>
            <a:endParaRPr lang="en-CH" dirty="0"/>
          </a:p>
        </p:txBody>
      </p:sp>
      <p:sp>
        <p:nvSpPr>
          <p:cNvPr id="10" name="TextBox 9">
            <a:extLst>
              <a:ext uri="{FF2B5EF4-FFF2-40B4-BE49-F238E27FC236}">
                <a16:creationId xmlns:a16="http://schemas.microsoft.com/office/drawing/2014/main" id="{A01AB822-EB96-4148-83DE-4CE032B68A72}"/>
              </a:ext>
            </a:extLst>
          </p:cNvPr>
          <p:cNvSpPr txBox="1"/>
          <p:nvPr/>
        </p:nvSpPr>
        <p:spPr>
          <a:xfrm>
            <a:off x="956329" y="689323"/>
            <a:ext cx="1208405"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Brake power</a:t>
            </a:r>
            <a:endParaRPr lang="en-CH" dirty="0">
              <a:solidFill>
                <a:schemeClr val="tx1"/>
              </a:solidFill>
            </a:endParaRPr>
          </a:p>
        </p:txBody>
      </p:sp>
      <p:sp>
        <p:nvSpPr>
          <p:cNvPr id="11" name="TextBox 10">
            <a:extLst>
              <a:ext uri="{FF2B5EF4-FFF2-40B4-BE49-F238E27FC236}">
                <a16:creationId xmlns:a16="http://schemas.microsoft.com/office/drawing/2014/main" id="{952F7F17-929E-4092-950E-A4E207067B3C}"/>
              </a:ext>
            </a:extLst>
          </p:cNvPr>
          <p:cNvSpPr txBox="1"/>
          <p:nvPr/>
        </p:nvSpPr>
        <p:spPr>
          <a:xfrm>
            <a:off x="5179679" y="689323"/>
            <a:ext cx="1122076"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Fuel LHV</a:t>
            </a:r>
            <a:endParaRPr lang="en-CH" dirty="0">
              <a:solidFill>
                <a:schemeClr val="tx1"/>
              </a:solidFill>
            </a:endParaRPr>
          </a:p>
        </p:txBody>
      </p:sp>
      <p:sp>
        <p:nvSpPr>
          <p:cNvPr id="12" name="TextBox 11">
            <a:extLst>
              <a:ext uri="{FF2B5EF4-FFF2-40B4-BE49-F238E27FC236}">
                <a16:creationId xmlns:a16="http://schemas.microsoft.com/office/drawing/2014/main" id="{F45773E3-F622-4F5F-BD0A-C5D1EE988C3A}"/>
              </a:ext>
            </a:extLst>
          </p:cNvPr>
          <p:cNvSpPr txBox="1"/>
          <p:nvPr/>
        </p:nvSpPr>
        <p:spPr>
          <a:xfrm>
            <a:off x="2591119" y="689323"/>
            <a:ext cx="2162175"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Brake thermal efficiency</a:t>
            </a:r>
            <a:endParaRPr lang="en-CH" dirty="0">
              <a:solidFill>
                <a:schemeClr val="tx1"/>
              </a:solidFill>
            </a:endParaRPr>
          </a:p>
        </p:txBody>
      </p:sp>
      <p:cxnSp>
        <p:nvCxnSpPr>
          <p:cNvPr id="3" name="Connector: Elbow 2">
            <a:extLst>
              <a:ext uri="{FF2B5EF4-FFF2-40B4-BE49-F238E27FC236}">
                <a16:creationId xmlns:a16="http://schemas.microsoft.com/office/drawing/2014/main" id="{0E7414F1-2D18-4CD4-A3D2-10E12DD2186A}"/>
              </a:ext>
            </a:extLst>
          </p:cNvPr>
          <p:cNvCxnSpPr>
            <a:cxnSpLocks/>
            <a:stCxn id="10" idx="2"/>
            <a:endCxn id="8" idx="0"/>
          </p:cNvCxnSpPr>
          <p:nvPr/>
        </p:nvCxnSpPr>
        <p:spPr>
          <a:xfrm rot="16200000" flipH="1">
            <a:off x="2528372" y="53489"/>
            <a:ext cx="175994" cy="2111674"/>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nector: Elbow 13">
            <a:extLst>
              <a:ext uri="{FF2B5EF4-FFF2-40B4-BE49-F238E27FC236}">
                <a16:creationId xmlns:a16="http://schemas.microsoft.com/office/drawing/2014/main" id="{EF60465D-8C80-4DFD-9C04-8C8A10D72793}"/>
              </a:ext>
            </a:extLst>
          </p:cNvPr>
          <p:cNvCxnSpPr>
            <a:cxnSpLocks/>
          </p:cNvCxnSpPr>
          <p:nvPr/>
        </p:nvCxnSpPr>
        <p:spPr>
          <a:xfrm rot="5400000">
            <a:off x="4618465" y="75072"/>
            <a:ext cx="175994" cy="206851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D01A763-C8B3-45D7-8303-9BA4A35A785C}"/>
              </a:ext>
            </a:extLst>
          </p:cNvPr>
          <p:cNvCxnSpPr>
            <a:cxnSpLocks/>
            <a:stCxn id="12" idx="2"/>
            <a:endCxn id="8" idx="0"/>
          </p:cNvCxnSpPr>
          <p:nvPr/>
        </p:nvCxnSpPr>
        <p:spPr>
          <a:xfrm flipH="1">
            <a:off x="3672206" y="1021329"/>
            <a:ext cx="1" cy="1759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B2BC1362-CAA6-4FD4-B3FF-967F6827DD79}"/>
              </a:ext>
            </a:extLst>
          </p:cNvPr>
          <p:cNvSpPr txBox="1"/>
          <p:nvPr/>
        </p:nvSpPr>
        <p:spPr>
          <a:xfrm>
            <a:off x="5047606" y="1451323"/>
            <a:ext cx="1386221"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A/F-mass ratio</a:t>
            </a:r>
            <a:endParaRPr lang="en-CH" dirty="0">
              <a:solidFill>
                <a:schemeClr val="tx1"/>
              </a:solidFill>
            </a:endParaRPr>
          </a:p>
        </p:txBody>
      </p:sp>
      <p:pic>
        <p:nvPicPr>
          <p:cNvPr id="17" name="Picture 16">
            <a:extLst>
              <a:ext uri="{FF2B5EF4-FFF2-40B4-BE49-F238E27FC236}">
                <a16:creationId xmlns:a16="http://schemas.microsoft.com/office/drawing/2014/main" id="{C6C3533B-AD81-42D9-85C1-C7D6C49274A3}"/>
              </a:ext>
            </a:extLst>
          </p:cNvPr>
          <p:cNvPicPr>
            <a:picLocks noChangeAspect="1"/>
          </p:cNvPicPr>
          <p:nvPr/>
        </p:nvPicPr>
        <p:blipFill rotWithShape="1">
          <a:blip r:embed="rId2"/>
          <a:srcRect b="42935"/>
          <a:stretch/>
        </p:blipFill>
        <p:spPr>
          <a:xfrm>
            <a:off x="6509706" y="689323"/>
            <a:ext cx="2358663" cy="1939925"/>
          </a:xfrm>
          <a:prstGeom prst="rect">
            <a:avLst/>
          </a:prstGeom>
        </p:spPr>
      </p:pic>
      <p:sp>
        <p:nvSpPr>
          <p:cNvPr id="20" name="TextBox 19">
            <a:extLst>
              <a:ext uri="{FF2B5EF4-FFF2-40B4-BE49-F238E27FC236}">
                <a16:creationId xmlns:a16="http://schemas.microsoft.com/office/drawing/2014/main" id="{9AFC6508-4EF0-4E52-B2E3-440C0656D665}"/>
              </a:ext>
            </a:extLst>
          </p:cNvPr>
          <p:cNvSpPr txBox="1"/>
          <p:nvPr/>
        </p:nvSpPr>
        <p:spPr>
          <a:xfrm>
            <a:off x="2661287" y="1705323"/>
            <a:ext cx="2021838"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tx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dirty="0"/>
              <a:t>2) Air consumption</a:t>
            </a:r>
            <a:r>
              <a:rPr lang="en-US" altLang="zh-CN" sz="800" dirty="0"/>
              <a:t>      15.53 L/s</a:t>
            </a:r>
            <a:endParaRPr lang="en-CH" dirty="0"/>
          </a:p>
        </p:txBody>
      </p:sp>
      <p:cxnSp>
        <p:nvCxnSpPr>
          <p:cNvPr id="21" name="Straight Arrow Connector 20">
            <a:extLst>
              <a:ext uri="{FF2B5EF4-FFF2-40B4-BE49-F238E27FC236}">
                <a16:creationId xmlns:a16="http://schemas.microsoft.com/office/drawing/2014/main" id="{9FED2D73-89B8-4336-8EB4-157838F7CD6C}"/>
              </a:ext>
            </a:extLst>
          </p:cNvPr>
          <p:cNvCxnSpPr>
            <a:cxnSpLocks/>
            <a:stCxn id="8" idx="2"/>
            <a:endCxn id="20" idx="0"/>
          </p:cNvCxnSpPr>
          <p:nvPr/>
        </p:nvCxnSpPr>
        <p:spPr>
          <a:xfrm>
            <a:off x="3672206" y="1529329"/>
            <a:ext cx="0" cy="1759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9EF852D8-DAC3-4327-906A-F96DDFE0C778}"/>
              </a:ext>
            </a:extLst>
          </p:cNvPr>
          <p:cNvCxnSpPr>
            <a:stCxn id="15" idx="1"/>
          </p:cNvCxnSpPr>
          <p:nvPr/>
        </p:nvCxnSpPr>
        <p:spPr>
          <a:xfrm flipH="1">
            <a:off x="3672206" y="1617326"/>
            <a:ext cx="13754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15A09FAB-7890-4AA0-82F4-2DBD02CE0308}"/>
              </a:ext>
            </a:extLst>
          </p:cNvPr>
          <p:cNvSpPr/>
          <p:nvPr/>
        </p:nvSpPr>
        <p:spPr>
          <a:xfrm>
            <a:off x="6542269" y="2022894"/>
            <a:ext cx="2268356" cy="1630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5" name="TextBox 34">
            <a:extLst>
              <a:ext uri="{FF2B5EF4-FFF2-40B4-BE49-F238E27FC236}">
                <a16:creationId xmlns:a16="http://schemas.microsoft.com/office/drawing/2014/main" id="{1F1B8F9E-A508-40A3-A823-D01F74FE47D5}"/>
              </a:ext>
            </a:extLst>
          </p:cNvPr>
          <p:cNvSpPr txBox="1"/>
          <p:nvPr/>
        </p:nvSpPr>
        <p:spPr>
          <a:xfrm>
            <a:off x="1778685" y="1676824"/>
            <a:ext cx="641963" cy="29689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800" dirty="0">
                <a:solidFill>
                  <a:schemeClr val="tx1"/>
                </a:solidFill>
              </a:rPr>
              <a:t>Engine speed</a:t>
            </a:r>
          </a:p>
        </p:txBody>
      </p:sp>
      <p:sp>
        <p:nvSpPr>
          <p:cNvPr id="38" name="Rectangle 37">
            <a:extLst>
              <a:ext uri="{FF2B5EF4-FFF2-40B4-BE49-F238E27FC236}">
                <a16:creationId xmlns:a16="http://schemas.microsoft.com/office/drawing/2014/main" id="{16A4ACBF-E74C-4439-8BBA-4B3C0551FBC3}"/>
              </a:ext>
            </a:extLst>
          </p:cNvPr>
          <p:cNvSpPr/>
          <p:nvPr/>
        </p:nvSpPr>
        <p:spPr>
          <a:xfrm>
            <a:off x="6542269" y="1563688"/>
            <a:ext cx="2268356" cy="1630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3" name="TextBox 42">
            <a:extLst>
              <a:ext uri="{FF2B5EF4-FFF2-40B4-BE49-F238E27FC236}">
                <a16:creationId xmlns:a16="http://schemas.microsoft.com/office/drawing/2014/main" id="{1D948CB8-2E0B-4555-96B4-35AA8A768980}"/>
              </a:ext>
            </a:extLst>
          </p:cNvPr>
          <p:cNvSpPr txBox="1"/>
          <p:nvPr/>
        </p:nvSpPr>
        <p:spPr>
          <a:xfrm>
            <a:off x="2600962" y="2629248"/>
            <a:ext cx="2142488"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tx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dirty="0"/>
              <a:t>3) Volumetric efficiency</a:t>
            </a:r>
            <a:r>
              <a:rPr kumimoji="0" lang="en-US" altLang="zh-CN" sz="800" b="0" i="0" u="none" strike="noStrike" kern="1200" cap="none" spc="0" normalizeH="0" baseline="0" noProof="0" dirty="0">
                <a:ln>
                  <a:noFill/>
                </a:ln>
                <a:solidFill>
                  <a:srgbClr val="FFFFFF"/>
                </a:solidFill>
                <a:effectLst/>
                <a:uLnTx/>
                <a:uFillTx/>
                <a:latin typeface="Arial"/>
                <a:ea typeface="+mn-ea"/>
                <a:cs typeface="+mn-cs"/>
              </a:rPr>
              <a:t> </a:t>
            </a:r>
            <a:r>
              <a:rPr kumimoji="0" lang="en-US" altLang="zh-CN" sz="800" b="0" i="0" u="none" strike="noStrike" kern="1200" cap="none" spc="0" normalizeH="0" baseline="0" noProof="0" dirty="0">
                <a:ln>
                  <a:noFill/>
                </a:ln>
                <a:effectLst/>
                <a:uLnTx/>
                <a:uFillTx/>
                <a:latin typeface="Arial"/>
                <a:ea typeface="+mn-ea"/>
                <a:cs typeface="+mn-cs"/>
              </a:rPr>
              <a:t>82.4 %</a:t>
            </a:r>
            <a:endParaRPr lang="en-CH" dirty="0"/>
          </a:p>
        </p:txBody>
      </p:sp>
      <p:sp>
        <p:nvSpPr>
          <p:cNvPr id="44" name="TextBox 43">
            <a:extLst>
              <a:ext uri="{FF2B5EF4-FFF2-40B4-BE49-F238E27FC236}">
                <a16:creationId xmlns:a16="http://schemas.microsoft.com/office/drawing/2014/main" id="{06A6A674-A7B5-4815-9C3E-3E3ABD98ECD1}"/>
              </a:ext>
            </a:extLst>
          </p:cNvPr>
          <p:cNvSpPr txBox="1"/>
          <p:nvPr/>
        </p:nvSpPr>
        <p:spPr>
          <a:xfrm>
            <a:off x="2600962" y="3168095"/>
            <a:ext cx="2142488"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tx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dirty="0"/>
              <a:t>4) BMEP</a:t>
            </a:r>
            <a:r>
              <a:rPr kumimoji="0" lang="en-US" altLang="zh-CN" sz="800" b="0" i="0" u="none" strike="noStrike" kern="1200" cap="none" spc="0" normalizeH="0" baseline="0" noProof="0" dirty="0">
                <a:ln>
                  <a:noFill/>
                </a:ln>
                <a:effectLst/>
                <a:uLnTx/>
                <a:uFillTx/>
                <a:latin typeface="Arial"/>
                <a:ea typeface="+mn-ea"/>
                <a:cs typeface="+mn-cs"/>
              </a:rPr>
              <a:t> 7.96 bar</a:t>
            </a:r>
            <a:endParaRPr lang="en-CH" dirty="0"/>
          </a:p>
        </p:txBody>
      </p:sp>
      <p:sp>
        <p:nvSpPr>
          <p:cNvPr id="47" name="TextBox 46">
            <a:extLst>
              <a:ext uri="{FF2B5EF4-FFF2-40B4-BE49-F238E27FC236}">
                <a16:creationId xmlns:a16="http://schemas.microsoft.com/office/drawing/2014/main" id="{271BEC29-DF66-4EB1-97FB-B798EB6050E7}"/>
              </a:ext>
            </a:extLst>
          </p:cNvPr>
          <p:cNvSpPr txBox="1"/>
          <p:nvPr/>
        </p:nvSpPr>
        <p:spPr>
          <a:xfrm>
            <a:off x="2600962" y="3701843"/>
            <a:ext cx="2142488" cy="33200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b="1">
                <a:solidFill>
                  <a:schemeClr val="tx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dirty="0"/>
              <a:t>5) Mean </a:t>
            </a:r>
            <a:r>
              <a:rPr lang="en-US" altLang="zh-CN"/>
              <a:t>piston speed</a:t>
            </a:r>
            <a:endParaRPr lang="en-CH" dirty="0"/>
          </a:p>
        </p:txBody>
      </p:sp>
      <p:cxnSp>
        <p:nvCxnSpPr>
          <p:cNvPr id="48" name="Connector: Elbow 47">
            <a:extLst>
              <a:ext uri="{FF2B5EF4-FFF2-40B4-BE49-F238E27FC236}">
                <a16:creationId xmlns:a16="http://schemas.microsoft.com/office/drawing/2014/main" id="{845084BD-A1D7-473A-82F9-E28B522BEA79}"/>
              </a:ext>
            </a:extLst>
          </p:cNvPr>
          <p:cNvCxnSpPr>
            <a:cxnSpLocks/>
            <a:stCxn id="35" idx="2"/>
            <a:endCxn id="47" idx="1"/>
          </p:cNvCxnSpPr>
          <p:nvPr/>
        </p:nvCxnSpPr>
        <p:spPr>
          <a:xfrm rot="16200000" flipH="1">
            <a:off x="1403250" y="2670133"/>
            <a:ext cx="1894129" cy="501295"/>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70D18C9A-C0D6-46D7-BEBC-98E2996E9869}"/>
              </a:ext>
            </a:extLst>
          </p:cNvPr>
          <p:cNvPicPr>
            <a:picLocks noChangeAspect="1"/>
          </p:cNvPicPr>
          <p:nvPr/>
        </p:nvPicPr>
        <p:blipFill>
          <a:blip r:embed="rId3"/>
          <a:stretch>
            <a:fillRect/>
          </a:stretch>
        </p:blipFill>
        <p:spPr>
          <a:xfrm>
            <a:off x="2550517" y="4257646"/>
            <a:ext cx="4166377" cy="647094"/>
          </a:xfrm>
          <a:prstGeom prst="rect">
            <a:avLst/>
          </a:prstGeom>
        </p:spPr>
      </p:pic>
    </p:spTree>
    <p:extLst>
      <p:ext uri="{BB962C8B-B14F-4D97-AF65-F5344CB8AC3E}">
        <p14:creationId xmlns:p14="http://schemas.microsoft.com/office/powerpoint/2010/main" val="3014394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E3D9599-6AD0-A54B-A8DB-E5D44637B072}"/>
              </a:ext>
            </a:extLst>
          </p:cNvPr>
          <p:cNvSpPr>
            <a:spLocks noGrp="1"/>
          </p:cNvSpPr>
          <p:nvPr>
            <p:ph type="title"/>
          </p:nvPr>
        </p:nvSpPr>
        <p:spPr>
          <a:xfrm>
            <a:off x="904875" y="131032"/>
            <a:ext cx="6816725" cy="1072753"/>
          </a:xfrm>
        </p:spPr>
        <p:txBody>
          <a:bodyPr>
            <a:normAutofit/>
          </a:bodyPr>
          <a:lstStyle/>
          <a:p>
            <a:r>
              <a:rPr lang="fr-FR" dirty="0" err="1"/>
              <a:t>Exercise</a:t>
            </a:r>
            <a:r>
              <a:rPr lang="fr-FR" dirty="0"/>
              <a:t> ENG0: Power System of a </a:t>
            </a:r>
            <a:r>
              <a:rPr lang="fr-FR" dirty="0" err="1"/>
              <a:t>vehicle</a:t>
            </a:r>
            <a:endParaRPr lang="fr-FR" dirty="0"/>
          </a:p>
        </p:txBody>
      </p:sp>
      <p:sp>
        <p:nvSpPr>
          <p:cNvPr id="5" name="Espace réservé de la date 4">
            <a:extLst>
              <a:ext uri="{FF2B5EF4-FFF2-40B4-BE49-F238E27FC236}">
                <a16:creationId xmlns:a16="http://schemas.microsoft.com/office/drawing/2014/main" id="{D0776DD9-9966-334C-AB8C-86A7550DDDA3}"/>
              </a:ext>
            </a:extLst>
          </p:cNvPr>
          <p:cNvSpPr>
            <a:spLocks noGrp="1"/>
          </p:cNvSpPr>
          <p:nvPr>
            <p:ph type="dt" sz="half" idx="14"/>
          </p:nvPr>
        </p:nvSpPr>
        <p:spPr/>
        <p:txBody>
          <a:bodyPr/>
          <a:lstStyle/>
          <a:p>
            <a:r>
              <a:rPr lang="fr-CH" dirty="0"/>
              <a:t>Engines and fuel </a:t>
            </a:r>
            <a:r>
              <a:rPr lang="fr-CH" dirty="0" err="1"/>
              <a:t>cells</a:t>
            </a:r>
            <a:endParaRPr lang="fr-FR" dirty="0"/>
          </a:p>
        </p:txBody>
      </p:sp>
      <p:sp>
        <p:nvSpPr>
          <p:cNvPr id="7" name="Espace réservé du numéro de diapositive 6">
            <a:extLst>
              <a:ext uri="{FF2B5EF4-FFF2-40B4-BE49-F238E27FC236}">
                <a16:creationId xmlns:a16="http://schemas.microsoft.com/office/drawing/2014/main" id="{0024376F-AEFF-1D40-AB92-99A91B91E106}"/>
              </a:ext>
            </a:extLst>
          </p:cNvPr>
          <p:cNvSpPr>
            <a:spLocks noGrp="1"/>
          </p:cNvSpPr>
          <p:nvPr>
            <p:ph type="sldNum" sz="quarter" idx="16"/>
          </p:nvPr>
        </p:nvSpPr>
        <p:spPr/>
        <p:txBody>
          <a:bodyPr/>
          <a:lstStyle/>
          <a:p>
            <a:fld id="{E1E1CD7C-2161-7D43-862E-CE4C333CD873}" type="slidenum">
              <a:rPr lang="fr-FR" smtClean="0"/>
              <a:pPr/>
              <a:t>2</a:t>
            </a:fld>
            <a:endParaRPr lang="fr-FR" dirty="0"/>
          </a:p>
        </p:txBody>
      </p:sp>
      <p:pic>
        <p:nvPicPr>
          <p:cNvPr id="3" name="Picture 2">
            <a:extLst>
              <a:ext uri="{FF2B5EF4-FFF2-40B4-BE49-F238E27FC236}">
                <a16:creationId xmlns:a16="http://schemas.microsoft.com/office/drawing/2014/main" id="{707A1C03-2A77-C303-0565-8CB85C0DCC4C}"/>
              </a:ext>
            </a:extLst>
          </p:cNvPr>
          <p:cNvPicPr>
            <a:picLocks noChangeAspect="1"/>
          </p:cNvPicPr>
          <p:nvPr/>
        </p:nvPicPr>
        <p:blipFill>
          <a:blip r:embed="rId2"/>
          <a:stretch>
            <a:fillRect/>
          </a:stretch>
        </p:blipFill>
        <p:spPr>
          <a:xfrm>
            <a:off x="904875" y="531635"/>
            <a:ext cx="7366000" cy="3839467"/>
          </a:xfrm>
          <a:prstGeom prst="rect">
            <a:avLst/>
          </a:prstGeom>
        </p:spPr>
      </p:pic>
      <p:sp>
        <p:nvSpPr>
          <p:cNvPr id="2" name="Rectangle: Rounded Corners 1">
            <a:extLst>
              <a:ext uri="{FF2B5EF4-FFF2-40B4-BE49-F238E27FC236}">
                <a16:creationId xmlns:a16="http://schemas.microsoft.com/office/drawing/2014/main" id="{9E7353A4-54F0-4EEB-AC2A-669E6013BBEC}"/>
              </a:ext>
            </a:extLst>
          </p:cNvPr>
          <p:cNvSpPr/>
          <p:nvPr/>
        </p:nvSpPr>
        <p:spPr>
          <a:xfrm>
            <a:off x="1036320" y="3688080"/>
            <a:ext cx="4187952" cy="51511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6" name="TextBox 5">
            <a:extLst>
              <a:ext uri="{FF2B5EF4-FFF2-40B4-BE49-F238E27FC236}">
                <a16:creationId xmlns:a16="http://schemas.microsoft.com/office/drawing/2014/main" id="{5FC43D66-58B9-4EC6-973D-4809C24F5A0F}"/>
              </a:ext>
            </a:extLst>
          </p:cNvPr>
          <p:cNvSpPr txBox="1"/>
          <p:nvPr/>
        </p:nvSpPr>
        <p:spPr>
          <a:xfrm>
            <a:off x="6589427" y="935736"/>
            <a:ext cx="2425664" cy="715581"/>
          </a:xfrm>
          <a:prstGeom prst="rect">
            <a:avLst/>
          </a:prstGeom>
          <a:noFill/>
        </p:spPr>
        <p:txBody>
          <a:bodyPr wrap="none" rtlCol="0">
            <a:spAutoFit/>
          </a:bodyPr>
          <a:lstStyle/>
          <a:p>
            <a:r>
              <a:rPr lang="en-US" dirty="0">
                <a:solidFill>
                  <a:srgbClr val="FF0000"/>
                </a:solidFill>
              </a:rPr>
              <a:t>Reference:</a:t>
            </a:r>
          </a:p>
          <a:p>
            <a:r>
              <a:rPr lang="en-US" dirty="0">
                <a:solidFill>
                  <a:srgbClr val="FF0000"/>
                </a:solidFill>
              </a:rPr>
              <a:t>1. Formula Memento, </a:t>
            </a:r>
            <a:r>
              <a:rPr lang="en-US" b="1" dirty="0">
                <a:solidFill>
                  <a:srgbClr val="FF0000"/>
                </a:solidFill>
              </a:rPr>
              <a:t>Page 2</a:t>
            </a:r>
          </a:p>
          <a:p>
            <a:r>
              <a:rPr lang="en-US" dirty="0">
                <a:solidFill>
                  <a:srgbClr val="FF0000"/>
                </a:solidFill>
              </a:rPr>
              <a:t>2. </a:t>
            </a:r>
            <a:r>
              <a:rPr lang="en-US" altLang="zh-CN" dirty="0">
                <a:solidFill>
                  <a:srgbClr val="FF0000"/>
                </a:solidFill>
              </a:rPr>
              <a:t>Lecture 1, </a:t>
            </a:r>
            <a:r>
              <a:rPr lang="en-US" altLang="zh-CN" b="1" dirty="0">
                <a:solidFill>
                  <a:srgbClr val="FF0000"/>
                </a:solidFill>
              </a:rPr>
              <a:t>page 25-26</a:t>
            </a:r>
            <a:endParaRPr lang="en-CH" b="1" dirty="0">
              <a:solidFill>
                <a:srgbClr val="FF0000"/>
              </a:solidFill>
            </a:endParaRPr>
          </a:p>
        </p:txBody>
      </p:sp>
    </p:spTree>
    <p:extLst>
      <p:ext uri="{BB962C8B-B14F-4D97-AF65-F5344CB8AC3E}">
        <p14:creationId xmlns:p14="http://schemas.microsoft.com/office/powerpoint/2010/main" val="15302418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E3D9599-6AD0-A54B-A8DB-E5D44637B072}"/>
              </a:ext>
            </a:extLst>
          </p:cNvPr>
          <p:cNvSpPr>
            <a:spLocks noGrp="1"/>
          </p:cNvSpPr>
          <p:nvPr>
            <p:ph type="title"/>
          </p:nvPr>
        </p:nvSpPr>
        <p:spPr>
          <a:xfrm>
            <a:off x="911524" y="131032"/>
            <a:ext cx="6816725" cy="1072753"/>
          </a:xfrm>
        </p:spPr>
        <p:txBody>
          <a:bodyPr>
            <a:normAutofit/>
          </a:bodyPr>
          <a:lstStyle/>
          <a:p>
            <a:r>
              <a:rPr lang="fr-FR" dirty="0" err="1"/>
              <a:t>Exercise</a:t>
            </a:r>
            <a:r>
              <a:rPr lang="fr-FR" dirty="0"/>
              <a:t> ENG0: Power System of a </a:t>
            </a:r>
            <a:r>
              <a:rPr lang="fr-FR" dirty="0" err="1"/>
              <a:t>vehicle</a:t>
            </a:r>
            <a:endParaRPr lang="fr-FR" dirty="0"/>
          </a:p>
        </p:txBody>
      </p:sp>
      <p:sp>
        <p:nvSpPr>
          <p:cNvPr id="5" name="Espace réservé de la date 4">
            <a:extLst>
              <a:ext uri="{FF2B5EF4-FFF2-40B4-BE49-F238E27FC236}">
                <a16:creationId xmlns:a16="http://schemas.microsoft.com/office/drawing/2014/main" id="{D0776DD9-9966-334C-AB8C-86A7550DDDA3}"/>
              </a:ext>
            </a:extLst>
          </p:cNvPr>
          <p:cNvSpPr>
            <a:spLocks noGrp="1"/>
          </p:cNvSpPr>
          <p:nvPr>
            <p:ph type="dt" sz="half" idx="14"/>
          </p:nvPr>
        </p:nvSpPr>
        <p:spPr>
          <a:xfrm rot="16200000">
            <a:off x="-1214764" y="2778452"/>
            <a:ext cx="3341052" cy="911524"/>
          </a:xfrm>
        </p:spPr>
        <p:txBody>
          <a:bodyPr/>
          <a:lstStyle/>
          <a:p>
            <a:r>
              <a:rPr lang="fr-CH" dirty="0"/>
              <a:t>Engines and fuel </a:t>
            </a:r>
            <a:r>
              <a:rPr lang="fr-CH" dirty="0" err="1"/>
              <a:t>cells</a:t>
            </a:r>
            <a:endParaRPr lang="fr-FR" dirty="0"/>
          </a:p>
        </p:txBody>
      </p:sp>
      <p:sp>
        <p:nvSpPr>
          <p:cNvPr id="7" name="Espace réservé du numéro de diapositive 6">
            <a:extLst>
              <a:ext uri="{FF2B5EF4-FFF2-40B4-BE49-F238E27FC236}">
                <a16:creationId xmlns:a16="http://schemas.microsoft.com/office/drawing/2014/main" id="{0024376F-AEFF-1D40-AB92-99A91B91E106}"/>
              </a:ext>
            </a:extLst>
          </p:cNvPr>
          <p:cNvSpPr>
            <a:spLocks noGrp="1"/>
          </p:cNvSpPr>
          <p:nvPr>
            <p:ph type="sldNum" sz="quarter" idx="16"/>
          </p:nvPr>
        </p:nvSpPr>
        <p:spPr>
          <a:xfrm>
            <a:off x="8637887" y="195263"/>
            <a:ext cx="512762" cy="163552"/>
          </a:xfrm>
        </p:spPr>
        <p:txBody>
          <a:bodyPr/>
          <a:lstStyle/>
          <a:p>
            <a:fld id="{E1E1CD7C-2161-7D43-862E-CE4C333CD873}" type="slidenum">
              <a:rPr lang="fr-FR" smtClean="0"/>
              <a:pPr/>
              <a:t>20</a:t>
            </a:fld>
            <a:endParaRPr lang="fr-FR" dirty="0"/>
          </a:p>
        </p:txBody>
      </p:sp>
      <p:sp>
        <p:nvSpPr>
          <p:cNvPr id="6" name="TextBox 5">
            <a:extLst>
              <a:ext uri="{FF2B5EF4-FFF2-40B4-BE49-F238E27FC236}">
                <a16:creationId xmlns:a16="http://schemas.microsoft.com/office/drawing/2014/main" id="{AD50456E-8C1D-4622-80CB-2084FBA1E5FB}"/>
              </a:ext>
            </a:extLst>
          </p:cNvPr>
          <p:cNvSpPr txBox="1"/>
          <p:nvPr/>
        </p:nvSpPr>
        <p:spPr>
          <a:xfrm>
            <a:off x="1087419" y="707408"/>
            <a:ext cx="2021838" cy="33200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b="1" dirty="0">
                <a:solidFill>
                  <a:schemeClr val="tx1"/>
                </a:solidFill>
              </a:rPr>
              <a:t>What about the reality?</a:t>
            </a:r>
            <a:endParaRPr lang="en-CH" b="1" dirty="0">
              <a:solidFill>
                <a:schemeClr val="tx1"/>
              </a:solidFill>
            </a:endParaRPr>
          </a:p>
        </p:txBody>
      </p:sp>
      <p:sp>
        <p:nvSpPr>
          <p:cNvPr id="11" name="TextBox 10">
            <a:extLst>
              <a:ext uri="{FF2B5EF4-FFF2-40B4-BE49-F238E27FC236}">
                <a16:creationId xmlns:a16="http://schemas.microsoft.com/office/drawing/2014/main" id="{5AC4C23F-8AB3-4C43-84C7-93A3CC945A75}"/>
              </a:ext>
            </a:extLst>
          </p:cNvPr>
          <p:cNvSpPr txBox="1"/>
          <p:nvPr/>
        </p:nvSpPr>
        <p:spPr>
          <a:xfrm>
            <a:off x="1087418" y="1397685"/>
            <a:ext cx="5447031"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en-US" altLang="zh-CN" dirty="0">
                <a:solidFill>
                  <a:schemeClr val="tx1"/>
                </a:solidFill>
              </a:rPr>
              <a:t>Fuel consumption: 4.762 g/s=285.7 g/min = 17.14 kg/h</a:t>
            </a:r>
            <a:endParaRPr lang="en-CH" dirty="0">
              <a:solidFill>
                <a:schemeClr val="tx1"/>
              </a:solidFill>
            </a:endParaRPr>
          </a:p>
        </p:txBody>
      </p:sp>
      <p:sp>
        <p:nvSpPr>
          <p:cNvPr id="12" name="TextBox 11">
            <a:extLst>
              <a:ext uri="{FF2B5EF4-FFF2-40B4-BE49-F238E27FC236}">
                <a16:creationId xmlns:a16="http://schemas.microsoft.com/office/drawing/2014/main" id="{387658A1-F033-48F4-84EB-4E78B15AC956}"/>
              </a:ext>
            </a:extLst>
          </p:cNvPr>
          <p:cNvSpPr txBox="1"/>
          <p:nvPr/>
        </p:nvSpPr>
        <p:spPr>
          <a:xfrm>
            <a:off x="1087418" y="2044007"/>
            <a:ext cx="6736081" cy="47773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en-US" altLang="zh-CN" dirty="0">
                <a:solidFill>
                  <a:schemeClr val="tx1"/>
                </a:solidFill>
              </a:rPr>
              <a:t>2000 rpm + 60 kW brake power </a:t>
            </a:r>
            <a:r>
              <a:rPr lang="zh-CN" altLang="en-US" dirty="0">
                <a:solidFill>
                  <a:schemeClr val="tx1"/>
                </a:solidFill>
              </a:rPr>
              <a:t>→ </a:t>
            </a:r>
            <a:r>
              <a:rPr lang="en-US" altLang="zh-CN" dirty="0">
                <a:solidFill>
                  <a:schemeClr val="tx1"/>
                </a:solidFill>
              </a:rPr>
              <a:t>120 km/h Diesel jeep or buses or trucks</a:t>
            </a:r>
          </a:p>
          <a:p>
            <a:pPr algn="l"/>
            <a:r>
              <a:rPr lang="en-US" dirty="0">
                <a:solidFill>
                  <a:schemeClr val="tx1"/>
                </a:solidFill>
              </a:rPr>
              <a:t>Diesel consumption: 17.14 kg/h </a:t>
            </a:r>
            <a:r>
              <a:rPr lang="en-US" altLang="zh-CN" dirty="0">
                <a:solidFill>
                  <a:schemeClr val="tx1"/>
                </a:solidFill>
              </a:rPr>
              <a:t>÷ 0.85 kg/L = 20.16 L/h</a:t>
            </a:r>
            <a:endParaRPr lang="en-CH" dirty="0">
              <a:solidFill>
                <a:schemeClr val="tx1"/>
              </a:solidFill>
            </a:endParaRPr>
          </a:p>
        </p:txBody>
      </p:sp>
      <p:sp>
        <p:nvSpPr>
          <p:cNvPr id="15" name="TextBox 14">
            <a:extLst>
              <a:ext uri="{FF2B5EF4-FFF2-40B4-BE49-F238E27FC236}">
                <a16:creationId xmlns:a16="http://schemas.microsoft.com/office/drawing/2014/main" id="{8D78D84E-1766-4E96-A31B-CACBCC445C77}"/>
              </a:ext>
            </a:extLst>
          </p:cNvPr>
          <p:cNvSpPr txBox="1"/>
          <p:nvPr/>
        </p:nvSpPr>
        <p:spPr>
          <a:xfrm>
            <a:off x="1087418" y="3483487"/>
            <a:ext cx="6900882"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en-US" altLang="zh-CN" dirty="0">
                <a:solidFill>
                  <a:schemeClr val="tx1"/>
                </a:solidFill>
              </a:rPr>
              <a:t>This is realistic for a 4.5 L jeep.</a:t>
            </a:r>
          </a:p>
        </p:txBody>
      </p:sp>
      <p:sp>
        <p:nvSpPr>
          <p:cNvPr id="21" name="Arrow: Down 20">
            <a:extLst>
              <a:ext uri="{FF2B5EF4-FFF2-40B4-BE49-F238E27FC236}">
                <a16:creationId xmlns:a16="http://schemas.microsoft.com/office/drawing/2014/main" id="{6214C14B-E2DC-4235-A221-1CADF68CAF6D}"/>
              </a:ext>
            </a:extLst>
          </p:cNvPr>
          <p:cNvSpPr/>
          <p:nvPr/>
        </p:nvSpPr>
        <p:spPr>
          <a:xfrm>
            <a:off x="1158875" y="1793611"/>
            <a:ext cx="184150" cy="2000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2" name="Arrow: Down 21">
            <a:extLst>
              <a:ext uri="{FF2B5EF4-FFF2-40B4-BE49-F238E27FC236}">
                <a16:creationId xmlns:a16="http://schemas.microsoft.com/office/drawing/2014/main" id="{655C0697-C200-4921-97EF-F648140B8823}"/>
              </a:ext>
            </a:extLst>
          </p:cNvPr>
          <p:cNvSpPr/>
          <p:nvPr/>
        </p:nvSpPr>
        <p:spPr>
          <a:xfrm>
            <a:off x="1158875" y="2573199"/>
            <a:ext cx="184150" cy="2000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7" name="TextBox 16">
            <a:extLst>
              <a:ext uri="{FF2B5EF4-FFF2-40B4-BE49-F238E27FC236}">
                <a16:creationId xmlns:a16="http://schemas.microsoft.com/office/drawing/2014/main" id="{CE463131-1115-44B5-839A-2568E79BE63C}"/>
              </a:ext>
            </a:extLst>
          </p:cNvPr>
          <p:cNvSpPr txBox="1"/>
          <p:nvPr/>
        </p:nvSpPr>
        <p:spPr>
          <a:xfrm>
            <a:off x="1087418" y="2824684"/>
            <a:ext cx="6736081"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en-US" dirty="0">
                <a:solidFill>
                  <a:schemeClr val="tx1"/>
                </a:solidFill>
              </a:rPr>
              <a:t>Diesel consumption per 100 km: 20.16 kg/h </a:t>
            </a:r>
            <a:r>
              <a:rPr lang="en-US" altLang="zh-CN" dirty="0">
                <a:solidFill>
                  <a:schemeClr val="tx1"/>
                </a:solidFill>
              </a:rPr>
              <a:t>÷ 1.2 </a:t>
            </a:r>
            <a:r>
              <a:rPr lang="zh-CN" altLang="en-US" dirty="0">
                <a:solidFill>
                  <a:schemeClr val="tx1"/>
                </a:solidFill>
              </a:rPr>
              <a:t>（</a:t>
            </a:r>
            <a:r>
              <a:rPr lang="en-US" altLang="zh-CN" dirty="0">
                <a:solidFill>
                  <a:schemeClr val="tx1"/>
                </a:solidFill>
              </a:rPr>
              <a:t>100km/h</a:t>
            </a:r>
            <a:r>
              <a:rPr lang="zh-CN" altLang="en-US" dirty="0">
                <a:solidFill>
                  <a:schemeClr val="tx1"/>
                </a:solidFill>
              </a:rPr>
              <a:t>）</a:t>
            </a:r>
            <a:r>
              <a:rPr lang="en-US" altLang="zh-CN" dirty="0">
                <a:solidFill>
                  <a:schemeClr val="tx1"/>
                </a:solidFill>
              </a:rPr>
              <a:t>= 16.8 L/(100km)</a:t>
            </a:r>
            <a:endParaRPr lang="en-CH" dirty="0">
              <a:solidFill>
                <a:schemeClr val="tx1"/>
              </a:solidFill>
            </a:endParaRPr>
          </a:p>
        </p:txBody>
      </p:sp>
      <p:sp>
        <p:nvSpPr>
          <p:cNvPr id="23" name="Arrow: Down 22">
            <a:extLst>
              <a:ext uri="{FF2B5EF4-FFF2-40B4-BE49-F238E27FC236}">
                <a16:creationId xmlns:a16="http://schemas.microsoft.com/office/drawing/2014/main" id="{8298B2C3-E0D9-4BCA-B709-421F82D3276F}"/>
              </a:ext>
            </a:extLst>
          </p:cNvPr>
          <p:cNvSpPr/>
          <p:nvPr/>
        </p:nvSpPr>
        <p:spPr>
          <a:xfrm>
            <a:off x="1158875" y="3208150"/>
            <a:ext cx="184150" cy="2000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29680121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E3D9599-6AD0-A54B-A8DB-E5D44637B072}"/>
              </a:ext>
            </a:extLst>
          </p:cNvPr>
          <p:cNvSpPr>
            <a:spLocks noGrp="1"/>
          </p:cNvSpPr>
          <p:nvPr>
            <p:ph type="title"/>
          </p:nvPr>
        </p:nvSpPr>
        <p:spPr>
          <a:xfrm>
            <a:off x="911524" y="131032"/>
            <a:ext cx="6816725" cy="1072753"/>
          </a:xfrm>
        </p:spPr>
        <p:txBody>
          <a:bodyPr>
            <a:normAutofit/>
          </a:bodyPr>
          <a:lstStyle/>
          <a:p>
            <a:r>
              <a:rPr lang="fr-FR" dirty="0" err="1"/>
              <a:t>Exercise</a:t>
            </a:r>
            <a:r>
              <a:rPr lang="fr-FR" dirty="0"/>
              <a:t> ENG</a:t>
            </a:r>
            <a:r>
              <a:rPr lang="en-US" altLang="zh-CN"/>
              <a:t>1</a:t>
            </a:r>
            <a:r>
              <a:rPr lang="fr-FR"/>
              <a:t>: </a:t>
            </a:r>
            <a:r>
              <a:rPr lang="en-US" dirty="0"/>
              <a:t>Thermodynamic cycle</a:t>
            </a:r>
            <a:endParaRPr lang="fr-FR" dirty="0"/>
          </a:p>
        </p:txBody>
      </p:sp>
      <p:sp>
        <p:nvSpPr>
          <p:cNvPr id="5" name="Espace réservé de la date 4">
            <a:extLst>
              <a:ext uri="{FF2B5EF4-FFF2-40B4-BE49-F238E27FC236}">
                <a16:creationId xmlns:a16="http://schemas.microsoft.com/office/drawing/2014/main" id="{D0776DD9-9966-334C-AB8C-86A7550DDDA3}"/>
              </a:ext>
            </a:extLst>
          </p:cNvPr>
          <p:cNvSpPr>
            <a:spLocks noGrp="1"/>
          </p:cNvSpPr>
          <p:nvPr>
            <p:ph type="dt" sz="half" idx="14"/>
          </p:nvPr>
        </p:nvSpPr>
        <p:spPr>
          <a:xfrm rot="16200000">
            <a:off x="-1214764" y="2778452"/>
            <a:ext cx="3341052" cy="911524"/>
          </a:xfrm>
        </p:spPr>
        <p:txBody>
          <a:bodyPr/>
          <a:lstStyle/>
          <a:p>
            <a:r>
              <a:rPr lang="fr-CH" dirty="0"/>
              <a:t>Engines and fuel </a:t>
            </a:r>
            <a:r>
              <a:rPr lang="fr-CH" dirty="0" err="1"/>
              <a:t>cells</a:t>
            </a:r>
            <a:endParaRPr lang="fr-FR" dirty="0"/>
          </a:p>
        </p:txBody>
      </p:sp>
      <p:sp>
        <p:nvSpPr>
          <p:cNvPr id="7" name="Espace réservé du numéro de diapositive 6">
            <a:extLst>
              <a:ext uri="{FF2B5EF4-FFF2-40B4-BE49-F238E27FC236}">
                <a16:creationId xmlns:a16="http://schemas.microsoft.com/office/drawing/2014/main" id="{0024376F-AEFF-1D40-AB92-99A91B91E106}"/>
              </a:ext>
            </a:extLst>
          </p:cNvPr>
          <p:cNvSpPr>
            <a:spLocks noGrp="1"/>
          </p:cNvSpPr>
          <p:nvPr>
            <p:ph type="sldNum" sz="quarter" idx="16"/>
          </p:nvPr>
        </p:nvSpPr>
        <p:spPr>
          <a:xfrm>
            <a:off x="8637887" y="195263"/>
            <a:ext cx="512762" cy="163552"/>
          </a:xfrm>
        </p:spPr>
        <p:txBody>
          <a:bodyPr/>
          <a:lstStyle/>
          <a:p>
            <a:fld id="{E1E1CD7C-2161-7D43-862E-CE4C333CD873}" type="slidenum">
              <a:rPr lang="fr-FR" smtClean="0"/>
              <a:pPr/>
              <a:t>21</a:t>
            </a:fld>
            <a:endParaRPr lang="fr-FR" dirty="0"/>
          </a:p>
        </p:txBody>
      </p:sp>
      <p:pic>
        <p:nvPicPr>
          <p:cNvPr id="3" name="Picture 2">
            <a:extLst>
              <a:ext uri="{FF2B5EF4-FFF2-40B4-BE49-F238E27FC236}">
                <a16:creationId xmlns:a16="http://schemas.microsoft.com/office/drawing/2014/main" id="{D8311971-7D28-40EF-89D4-9AFA9CB50028}"/>
              </a:ext>
            </a:extLst>
          </p:cNvPr>
          <p:cNvPicPr>
            <a:picLocks noChangeAspect="1"/>
          </p:cNvPicPr>
          <p:nvPr/>
        </p:nvPicPr>
        <p:blipFill>
          <a:blip r:embed="rId3"/>
          <a:stretch>
            <a:fillRect/>
          </a:stretch>
        </p:blipFill>
        <p:spPr>
          <a:xfrm>
            <a:off x="1102185" y="592888"/>
            <a:ext cx="3156112" cy="4197566"/>
          </a:xfrm>
          <a:prstGeom prst="rect">
            <a:avLst/>
          </a:prstGeom>
        </p:spPr>
      </p:pic>
    </p:spTree>
    <p:extLst>
      <p:ext uri="{BB962C8B-B14F-4D97-AF65-F5344CB8AC3E}">
        <p14:creationId xmlns:p14="http://schemas.microsoft.com/office/powerpoint/2010/main" val="722904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E3D9599-6AD0-A54B-A8DB-E5D44637B072}"/>
              </a:ext>
            </a:extLst>
          </p:cNvPr>
          <p:cNvSpPr>
            <a:spLocks noGrp="1"/>
          </p:cNvSpPr>
          <p:nvPr>
            <p:ph type="title"/>
          </p:nvPr>
        </p:nvSpPr>
        <p:spPr>
          <a:xfrm>
            <a:off x="904875" y="131032"/>
            <a:ext cx="6816725" cy="1072753"/>
          </a:xfrm>
        </p:spPr>
        <p:txBody>
          <a:bodyPr>
            <a:normAutofit/>
          </a:bodyPr>
          <a:lstStyle/>
          <a:p>
            <a:r>
              <a:rPr lang="fr-FR" dirty="0" err="1"/>
              <a:t>Exercise</a:t>
            </a:r>
            <a:r>
              <a:rPr lang="fr-FR" dirty="0"/>
              <a:t> ENG0: Power System of a </a:t>
            </a:r>
            <a:r>
              <a:rPr lang="fr-FR" dirty="0" err="1"/>
              <a:t>vehicle</a:t>
            </a:r>
            <a:endParaRPr lang="fr-FR" dirty="0"/>
          </a:p>
        </p:txBody>
      </p:sp>
      <p:sp>
        <p:nvSpPr>
          <p:cNvPr id="5" name="Espace réservé de la date 4">
            <a:extLst>
              <a:ext uri="{FF2B5EF4-FFF2-40B4-BE49-F238E27FC236}">
                <a16:creationId xmlns:a16="http://schemas.microsoft.com/office/drawing/2014/main" id="{D0776DD9-9966-334C-AB8C-86A7550DDDA3}"/>
              </a:ext>
            </a:extLst>
          </p:cNvPr>
          <p:cNvSpPr>
            <a:spLocks noGrp="1"/>
          </p:cNvSpPr>
          <p:nvPr>
            <p:ph type="dt" sz="half" idx="14"/>
          </p:nvPr>
        </p:nvSpPr>
        <p:spPr/>
        <p:txBody>
          <a:bodyPr/>
          <a:lstStyle/>
          <a:p>
            <a:r>
              <a:rPr lang="fr-CH" dirty="0"/>
              <a:t>Engines and fuel </a:t>
            </a:r>
            <a:r>
              <a:rPr lang="fr-CH" dirty="0" err="1"/>
              <a:t>cells</a:t>
            </a:r>
            <a:endParaRPr lang="fr-FR" dirty="0"/>
          </a:p>
        </p:txBody>
      </p:sp>
      <p:sp>
        <p:nvSpPr>
          <p:cNvPr id="7" name="Espace réservé du numéro de diapositive 6">
            <a:extLst>
              <a:ext uri="{FF2B5EF4-FFF2-40B4-BE49-F238E27FC236}">
                <a16:creationId xmlns:a16="http://schemas.microsoft.com/office/drawing/2014/main" id="{0024376F-AEFF-1D40-AB92-99A91B91E106}"/>
              </a:ext>
            </a:extLst>
          </p:cNvPr>
          <p:cNvSpPr>
            <a:spLocks noGrp="1"/>
          </p:cNvSpPr>
          <p:nvPr>
            <p:ph type="sldNum" sz="quarter" idx="16"/>
          </p:nvPr>
        </p:nvSpPr>
        <p:spPr/>
        <p:txBody>
          <a:bodyPr/>
          <a:lstStyle/>
          <a:p>
            <a:fld id="{E1E1CD7C-2161-7D43-862E-CE4C333CD873}" type="slidenum">
              <a:rPr lang="fr-FR" smtClean="0"/>
              <a:pPr/>
              <a:t>3</a:t>
            </a:fld>
            <a:endParaRPr lang="fr-FR" dirty="0"/>
          </a:p>
        </p:txBody>
      </p:sp>
      <p:pic>
        <p:nvPicPr>
          <p:cNvPr id="8" name="Picture 7">
            <a:extLst>
              <a:ext uri="{FF2B5EF4-FFF2-40B4-BE49-F238E27FC236}">
                <a16:creationId xmlns:a16="http://schemas.microsoft.com/office/drawing/2014/main" id="{F45292EA-370F-44A1-B086-68E65AF81144}"/>
              </a:ext>
            </a:extLst>
          </p:cNvPr>
          <p:cNvPicPr>
            <a:picLocks noChangeAspect="1"/>
          </p:cNvPicPr>
          <p:nvPr/>
        </p:nvPicPr>
        <p:blipFill rotWithShape="1">
          <a:blip r:embed="rId3"/>
          <a:srcRect l="2239" t="83322" r="41361" b="5405"/>
          <a:stretch/>
        </p:blipFill>
        <p:spPr>
          <a:xfrm>
            <a:off x="765048" y="607401"/>
            <a:ext cx="4154424" cy="432816"/>
          </a:xfrm>
          <a:prstGeom prst="rect">
            <a:avLst/>
          </a:prstGeom>
        </p:spPr>
      </p:pic>
      <p:sp>
        <p:nvSpPr>
          <p:cNvPr id="9" name="Rectangle: Rounded Corners 8">
            <a:extLst>
              <a:ext uri="{FF2B5EF4-FFF2-40B4-BE49-F238E27FC236}">
                <a16:creationId xmlns:a16="http://schemas.microsoft.com/office/drawing/2014/main" id="{1F85B2A5-9FBD-4DB0-9354-2CA8E2D70447}"/>
              </a:ext>
            </a:extLst>
          </p:cNvPr>
          <p:cNvSpPr/>
          <p:nvPr/>
        </p:nvSpPr>
        <p:spPr>
          <a:xfrm>
            <a:off x="731520" y="564729"/>
            <a:ext cx="4187952" cy="51511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 name="TextBox 1">
            <a:extLst>
              <a:ext uri="{FF2B5EF4-FFF2-40B4-BE49-F238E27FC236}">
                <a16:creationId xmlns:a16="http://schemas.microsoft.com/office/drawing/2014/main" id="{96410633-CC1D-4CF2-991C-D9601B97241D}"/>
              </a:ext>
            </a:extLst>
          </p:cNvPr>
          <p:cNvSpPr txBox="1"/>
          <p:nvPr/>
        </p:nvSpPr>
        <p:spPr>
          <a:xfrm>
            <a:off x="6822523" y="2360523"/>
            <a:ext cx="2021838"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Engine speed in cycle/s</a:t>
            </a:r>
            <a:endParaRPr lang="en-CH" dirty="0">
              <a:solidFill>
                <a:schemeClr val="tx1"/>
              </a:solidFill>
            </a:endParaRPr>
          </a:p>
        </p:txBody>
      </p:sp>
      <p:sp>
        <p:nvSpPr>
          <p:cNvPr id="11" name="TextBox 10">
            <a:extLst>
              <a:ext uri="{FF2B5EF4-FFF2-40B4-BE49-F238E27FC236}">
                <a16:creationId xmlns:a16="http://schemas.microsoft.com/office/drawing/2014/main" id="{F6462728-6A41-46AC-9AC3-CBC558EB61E2}"/>
              </a:ext>
            </a:extLst>
          </p:cNvPr>
          <p:cNvSpPr txBox="1"/>
          <p:nvPr/>
        </p:nvSpPr>
        <p:spPr>
          <a:xfrm>
            <a:off x="6822523" y="2938420"/>
            <a:ext cx="2021838"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Power per cylinder</a:t>
            </a:r>
            <a:endParaRPr lang="en-CH" dirty="0">
              <a:solidFill>
                <a:schemeClr val="tx1"/>
              </a:solidFill>
            </a:endParaRPr>
          </a:p>
        </p:txBody>
      </p:sp>
      <p:sp>
        <p:nvSpPr>
          <p:cNvPr id="12" name="TextBox 11">
            <a:extLst>
              <a:ext uri="{FF2B5EF4-FFF2-40B4-BE49-F238E27FC236}">
                <a16:creationId xmlns:a16="http://schemas.microsoft.com/office/drawing/2014/main" id="{5459D3A8-EC1A-4C2F-B8DE-8040B83020A3}"/>
              </a:ext>
            </a:extLst>
          </p:cNvPr>
          <p:cNvSpPr txBox="1"/>
          <p:nvPr/>
        </p:nvSpPr>
        <p:spPr>
          <a:xfrm>
            <a:off x="6822523" y="1782626"/>
            <a:ext cx="2021838"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Power per cycle</a:t>
            </a:r>
            <a:endParaRPr lang="en-CH" dirty="0">
              <a:solidFill>
                <a:schemeClr val="tx1"/>
              </a:solidFill>
            </a:endParaRPr>
          </a:p>
        </p:txBody>
      </p:sp>
      <p:sp>
        <p:nvSpPr>
          <p:cNvPr id="13" name="TextBox 12">
            <a:extLst>
              <a:ext uri="{FF2B5EF4-FFF2-40B4-BE49-F238E27FC236}">
                <a16:creationId xmlns:a16="http://schemas.microsoft.com/office/drawing/2014/main" id="{25E1F701-25D4-4273-B155-827D56D9582A}"/>
              </a:ext>
            </a:extLst>
          </p:cNvPr>
          <p:cNvSpPr txBox="1"/>
          <p:nvPr/>
        </p:nvSpPr>
        <p:spPr>
          <a:xfrm>
            <a:off x="6822523" y="3516317"/>
            <a:ext cx="2021838"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Thermal input power</a:t>
            </a:r>
            <a:endParaRPr lang="en-CH" dirty="0">
              <a:solidFill>
                <a:schemeClr val="tx1"/>
              </a:solidFill>
            </a:endParaRPr>
          </a:p>
        </p:txBody>
      </p:sp>
      <p:sp>
        <p:nvSpPr>
          <p:cNvPr id="14" name="TextBox 13">
            <a:extLst>
              <a:ext uri="{FF2B5EF4-FFF2-40B4-BE49-F238E27FC236}">
                <a16:creationId xmlns:a16="http://schemas.microsoft.com/office/drawing/2014/main" id="{8BB2DDBA-D242-4A5A-A913-C8712605F897}"/>
              </a:ext>
            </a:extLst>
          </p:cNvPr>
          <p:cNvSpPr txBox="1"/>
          <p:nvPr/>
        </p:nvSpPr>
        <p:spPr>
          <a:xfrm>
            <a:off x="6822523" y="4094214"/>
            <a:ext cx="2021838"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Indicated power</a:t>
            </a:r>
            <a:endParaRPr lang="en-CH" dirty="0">
              <a:solidFill>
                <a:schemeClr val="tx1"/>
              </a:solidFill>
            </a:endParaRPr>
          </a:p>
        </p:txBody>
      </p:sp>
      <p:sp>
        <p:nvSpPr>
          <p:cNvPr id="15" name="TextBox 14">
            <a:extLst>
              <a:ext uri="{FF2B5EF4-FFF2-40B4-BE49-F238E27FC236}">
                <a16:creationId xmlns:a16="http://schemas.microsoft.com/office/drawing/2014/main" id="{2ECE9D74-8CAF-4CD0-A0F3-D985AA7B1912}"/>
              </a:ext>
            </a:extLst>
          </p:cNvPr>
          <p:cNvSpPr txBox="1"/>
          <p:nvPr/>
        </p:nvSpPr>
        <p:spPr>
          <a:xfrm>
            <a:off x="6822523" y="4670464"/>
            <a:ext cx="2021838"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Brake power</a:t>
            </a:r>
            <a:endParaRPr lang="en-CH" dirty="0">
              <a:solidFill>
                <a:schemeClr val="tx1"/>
              </a:solidFill>
            </a:endParaRPr>
          </a:p>
        </p:txBody>
      </p:sp>
      <p:sp>
        <p:nvSpPr>
          <p:cNvPr id="16" name="TextBox 15">
            <a:extLst>
              <a:ext uri="{FF2B5EF4-FFF2-40B4-BE49-F238E27FC236}">
                <a16:creationId xmlns:a16="http://schemas.microsoft.com/office/drawing/2014/main" id="{5121E9E9-B1ED-4E6C-B3F4-103024A3D2A8}"/>
              </a:ext>
            </a:extLst>
          </p:cNvPr>
          <p:cNvSpPr txBox="1"/>
          <p:nvPr/>
        </p:nvSpPr>
        <p:spPr>
          <a:xfrm>
            <a:off x="6822523" y="1209588"/>
            <a:ext cx="2021838"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Fuel energy</a:t>
            </a:r>
            <a:endParaRPr lang="en-CH" dirty="0">
              <a:solidFill>
                <a:schemeClr val="tx1"/>
              </a:solidFill>
            </a:endParaRPr>
          </a:p>
        </p:txBody>
      </p:sp>
      <p:sp>
        <p:nvSpPr>
          <p:cNvPr id="17" name="TextBox 16">
            <a:extLst>
              <a:ext uri="{FF2B5EF4-FFF2-40B4-BE49-F238E27FC236}">
                <a16:creationId xmlns:a16="http://schemas.microsoft.com/office/drawing/2014/main" id="{D4C80D3E-406F-414F-BA47-D5508D112EA7}"/>
              </a:ext>
            </a:extLst>
          </p:cNvPr>
          <p:cNvSpPr txBox="1"/>
          <p:nvPr/>
        </p:nvSpPr>
        <p:spPr>
          <a:xfrm>
            <a:off x="6822523" y="636027"/>
            <a:ext cx="2021838"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Air intake</a:t>
            </a:r>
            <a:endParaRPr lang="en-CH" dirty="0">
              <a:solidFill>
                <a:schemeClr val="tx1"/>
              </a:solidFill>
            </a:endParaRPr>
          </a:p>
        </p:txBody>
      </p:sp>
      <p:cxnSp>
        <p:nvCxnSpPr>
          <p:cNvPr id="18" name="Straight Arrow Connector 17">
            <a:extLst>
              <a:ext uri="{FF2B5EF4-FFF2-40B4-BE49-F238E27FC236}">
                <a16:creationId xmlns:a16="http://schemas.microsoft.com/office/drawing/2014/main" id="{F41DFF10-92DB-45B5-94E3-38E05F92A130}"/>
              </a:ext>
            </a:extLst>
          </p:cNvPr>
          <p:cNvCxnSpPr>
            <a:cxnSpLocks/>
            <a:stCxn id="2" idx="0"/>
            <a:endCxn id="12" idx="2"/>
          </p:cNvCxnSpPr>
          <p:nvPr/>
        </p:nvCxnSpPr>
        <p:spPr>
          <a:xfrm flipV="1">
            <a:off x="7833442" y="2114632"/>
            <a:ext cx="0" cy="245891"/>
          </a:xfrm>
          <a:prstGeom prst="straightConnector1">
            <a:avLst/>
          </a:prstGeom>
          <a:ln>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409234BB-F034-414D-8275-ED033232A0CB}"/>
              </a:ext>
            </a:extLst>
          </p:cNvPr>
          <p:cNvCxnSpPr>
            <a:cxnSpLocks/>
            <a:stCxn id="11" idx="0"/>
            <a:endCxn id="2" idx="2"/>
          </p:cNvCxnSpPr>
          <p:nvPr/>
        </p:nvCxnSpPr>
        <p:spPr>
          <a:xfrm flipV="1">
            <a:off x="7833442" y="2692529"/>
            <a:ext cx="0" cy="245891"/>
          </a:xfrm>
          <a:prstGeom prst="straightConnector1">
            <a:avLst/>
          </a:prstGeom>
          <a:ln>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42C28BF2-2297-4551-BA98-276DC9F7D3DA}"/>
              </a:ext>
            </a:extLst>
          </p:cNvPr>
          <p:cNvCxnSpPr>
            <a:cxnSpLocks/>
            <a:stCxn id="13" idx="0"/>
            <a:endCxn id="11" idx="2"/>
          </p:cNvCxnSpPr>
          <p:nvPr/>
        </p:nvCxnSpPr>
        <p:spPr>
          <a:xfrm flipV="1">
            <a:off x="7833442" y="3270426"/>
            <a:ext cx="0" cy="245891"/>
          </a:xfrm>
          <a:prstGeom prst="straightConnector1">
            <a:avLst/>
          </a:prstGeom>
          <a:ln>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57CB7314-5097-4CE7-AD77-9DBBB5D42E0C}"/>
              </a:ext>
            </a:extLst>
          </p:cNvPr>
          <p:cNvCxnSpPr>
            <a:cxnSpLocks/>
            <a:stCxn id="14" idx="0"/>
            <a:endCxn id="13" idx="2"/>
          </p:cNvCxnSpPr>
          <p:nvPr/>
        </p:nvCxnSpPr>
        <p:spPr>
          <a:xfrm flipV="1">
            <a:off x="7833442" y="3848323"/>
            <a:ext cx="0" cy="245891"/>
          </a:xfrm>
          <a:prstGeom prst="straightConnector1">
            <a:avLst/>
          </a:prstGeom>
          <a:ln>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5D5D0B19-9B68-4279-A45F-08507F4BB71A}"/>
              </a:ext>
            </a:extLst>
          </p:cNvPr>
          <p:cNvCxnSpPr>
            <a:cxnSpLocks/>
            <a:stCxn id="15" idx="0"/>
            <a:endCxn id="14" idx="2"/>
          </p:cNvCxnSpPr>
          <p:nvPr/>
        </p:nvCxnSpPr>
        <p:spPr>
          <a:xfrm flipV="1">
            <a:off x="7833442" y="4426220"/>
            <a:ext cx="0" cy="244244"/>
          </a:xfrm>
          <a:prstGeom prst="straightConnector1">
            <a:avLst/>
          </a:prstGeom>
          <a:ln>
            <a:headEnd type="triangle"/>
            <a:tailEnd type="none"/>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D90C2292-6604-565B-40F3-A45270744D91}"/>
              </a:ext>
            </a:extLst>
          </p:cNvPr>
          <p:cNvPicPr>
            <a:picLocks noChangeAspect="1"/>
          </p:cNvPicPr>
          <p:nvPr/>
        </p:nvPicPr>
        <p:blipFill>
          <a:blip r:embed="rId3">
            <a:clrChange>
              <a:clrFrom>
                <a:srgbClr val="FFFFFF"/>
              </a:clrFrom>
              <a:clrTo>
                <a:srgbClr val="FFFFFF">
                  <a:alpha val="0"/>
                </a:srgbClr>
              </a:clrTo>
            </a:clrChange>
          </a:blip>
          <a:srcRect b="22914"/>
          <a:stretch/>
        </p:blipFill>
        <p:spPr>
          <a:xfrm>
            <a:off x="696987" y="1610713"/>
            <a:ext cx="5168144" cy="2076573"/>
          </a:xfrm>
          <a:prstGeom prst="rect">
            <a:avLst/>
          </a:prstGeom>
        </p:spPr>
      </p:pic>
      <p:cxnSp>
        <p:nvCxnSpPr>
          <p:cNvPr id="21" name="Straight Arrow Connector 20">
            <a:extLst>
              <a:ext uri="{FF2B5EF4-FFF2-40B4-BE49-F238E27FC236}">
                <a16:creationId xmlns:a16="http://schemas.microsoft.com/office/drawing/2014/main" id="{150B1DC7-565A-8066-14DC-561B8DF4DB1D}"/>
              </a:ext>
            </a:extLst>
          </p:cNvPr>
          <p:cNvCxnSpPr>
            <a:cxnSpLocks/>
            <a:stCxn id="12" idx="0"/>
            <a:endCxn id="16" idx="2"/>
          </p:cNvCxnSpPr>
          <p:nvPr/>
        </p:nvCxnSpPr>
        <p:spPr>
          <a:xfrm flipV="1">
            <a:off x="7833442" y="1541594"/>
            <a:ext cx="0" cy="241032"/>
          </a:xfrm>
          <a:prstGeom prst="straightConnector1">
            <a:avLst/>
          </a:prstGeom>
          <a:ln>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DEA23552-6E46-043A-874B-79F6432A4427}"/>
              </a:ext>
            </a:extLst>
          </p:cNvPr>
          <p:cNvCxnSpPr>
            <a:cxnSpLocks/>
            <a:stCxn id="16" idx="0"/>
            <a:endCxn id="17" idx="2"/>
          </p:cNvCxnSpPr>
          <p:nvPr/>
        </p:nvCxnSpPr>
        <p:spPr>
          <a:xfrm flipV="1">
            <a:off x="7833442" y="968033"/>
            <a:ext cx="0" cy="241555"/>
          </a:xfrm>
          <a:prstGeom prst="straightConnector1">
            <a:avLst/>
          </a:prstGeom>
          <a:ln>
            <a:headEnd type="triangl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89153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ED7445-726A-FEBA-D7B9-09E75DAC3AB3}"/>
            </a:ext>
          </a:extLst>
        </p:cNvPr>
        <p:cNvGrpSpPr/>
        <p:nvPr/>
      </p:nvGrpSpPr>
      <p:grpSpPr>
        <a:xfrm>
          <a:off x="0" y="0"/>
          <a:ext cx="0" cy="0"/>
          <a:chOff x="0" y="0"/>
          <a:chExt cx="0" cy="0"/>
        </a:xfrm>
      </p:grpSpPr>
      <p:sp>
        <p:nvSpPr>
          <p:cNvPr id="4" name="Titre 3">
            <a:extLst>
              <a:ext uri="{FF2B5EF4-FFF2-40B4-BE49-F238E27FC236}">
                <a16:creationId xmlns:a16="http://schemas.microsoft.com/office/drawing/2014/main" id="{27D145AA-B0BC-CE68-9995-69C270A663F2}"/>
              </a:ext>
            </a:extLst>
          </p:cNvPr>
          <p:cNvSpPr>
            <a:spLocks noGrp="1"/>
          </p:cNvSpPr>
          <p:nvPr>
            <p:ph type="title"/>
          </p:nvPr>
        </p:nvSpPr>
        <p:spPr>
          <a:xfrm>
            <a:off x="904875" y="131032"/>
            <a:ext cx="6816725" cy="1072753"/>
          </a:xfrm>
        </p:spPr>
        <p:txBody>
          <a:bodyPr>
            <a:normAutofit/>
          </a:bodyPr>
          <a:lstStyle/>
          <a:p>
            <a:r>
              <a:rPr lang="fr-FR" dirty="0" err="1"/>
              <a:t>Exercise</a:t>
            </a:r>
            <a:r>
              <a:rPr lang="fr-FR" dirty="0"/>
              <a:t> ENG0: Power System of a </a:t>
            </a:r>
            <a:r>
              <a:rPr lang="fr-FR" dirty="0" err="1"/>
              <a:t>vehicle</a:t>
            </a:r>
            <a:endParaRPr lang="fr-FR" dirty="0"/>
          </a:p>
        </p:txBody>
      </p:sp>
      <p:sp>
        <p:nvSpPr>
          <p:cNvPr id="5" name="Espace réservé de la date 4">
            <a:extLst>
              <a:ext uri="{FF2B5EF4-FFF2-40B4-BE49-F238E27FC236}">
                <a16:creationId xmlns:a16="http://schemas.microsoft.com/office/drawing/2014/main" id="{8223FD14-02AE-D949-983F-6DEEC5CA1837}"/>
              </a:ext>
            </a:extLst>
          </p:cNvPr>
          <p:cNvSpPr>
            <a:spLocks noGrp="1"/>
          </p:cNvSpPr>
          <p:nvPr>
            <p:ph type="dt" sz="half" idx="14"/>
          </p:nvPr>
        </p:nvSpPr>
        <p:spPr/>
        <p:txBody>
          <a:bodyPr/>
          <a:lstStyle/>
          <a:p>
            <a:r>
              <a:rPr lang="fr-CH" dirty="0"/>
              <a:t>Engines and fuel </a:t>
            </a:r>
            <a:r>
              <a:rPr lang="fr-CH" dirty="0" err="1"/>
              <a:t>cells</a:t>
            </a:r>
            <a:endParaRPr lang="fr-FR" dirty="0"/>
          </a:p>
        </p:txBody>
      </p:sp>
      <p:sp>
        <p:nvSpPr>
          <p:cNvPr id="7" name="Espace réservé du numéro de diapositive 6">
            <a:extLst>
              <a:ext uri="{FF2B5EF4-FFF2-40B4-BE49-F238E27FC236}">
                <a16:creationId xmlns:a16="http://schemas.microsoft.com/office/drawing/2014/main" id="{11CA06EC-601A-C398-8A20-52CD30B18D2C}"/>
              </a:ext>
            </a:extLst>
          </p:cNvPr>
          <p:cNvSpPr>
            <a:spLocks noGrp="1"/>
          </p:cNvSpPr>
          <p:nvPr>
            <p:ph type="sldNum" sz="quarter" idx="16"/>
          </p:nvPr>
        </p:nvSpPr>
        <p:spPr/>
        <p:txBody>
          <a:bodyPr/>
          <a:lstStyle/>
          <a:p>
            <a:fld id="{E1E1CD7C-2161-7D43-862E-CE4C333CD873}" type="slidenum">
              <a:rPr lang="fr-FR" smtClean="0"/>
              <a:pPr/>
              <a:t>4</a:t>
            </a:fld>
            <a:endParaRPr lang="fr-FR" dirty="0"/>
          </a:p>
        </p:txBody>
      </p:sp>
      <p:pic>
        <p:nvPicPr>
          <p:cNvPr id="8" name="Picture 7">
            <a:extLst>
              <a:ext uri="{FF2B5EF4-FFF2-40B4-BE49-F238E27FC236}">
                <a16:creationId xmlns:a16="http://schemas.microsoft.com/office/drawing/2014/main" id="{6C1283AA-94AB-6B9E-40C1-96E095237C6C}"/>
              </a:ext>
            </a:extLst>
          </p:cNvPr>
          <p:cNvPicPr>
            <a:picLocks noChangeAspect="1"/>
          </p:cNvPicPr>
          <p:nvPr/>
        </p:nvPicPr>
        <p:blipFill rotWithShape="1">
          <a:blip r:embed="rId3"/>
          <a:srcRect l="2239" t="83322" r="41361" b="5405"/>
          <a:stretch/>
        </p:blipFill>
        <p:spPr>
          <a:xfrm>
            <a:off x="765048" y="607401"/>
            <a:ext cx="4154424" cy="432816"/>
          </a:xfrm>
          <a:prstGeom prst="rect">
            <a:avLst/>
          </a:prstGeom>
        </p:spPr>
      </p:pic>
      <p:sp>
        <p:nvSpPr>
          <p:cNvPr id="9" name="Rectangle: Rounded Corners 8">
            <a:extLst>
              <a:ext uri="{FF2B5EF4-FFF2-40B4-BE49-F238E27FC236}">
                <a16:creationId xmlns:a16="http://schemas.microsoft.com/office/drawing/2014/main" id="{83395792-9A2D-D1F9-51C2-9D6509C17DB6}"/>
              </a:ext>
            </a:extLst>
          </p:cNvPr>
          <p:cNvSpPr/>
          <p:nvPr/>
        </p:nvSpPr>
        <p:spPr>
          <a:xfrm>
            <a:off x="731520" y="564729"/>
            <a:ext cx="4187952" cy="51511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 name="TextBox 1">
            <a:extLst>
              <a:ext uri="{FF2B5EF4-FFF2-40B4-BE49-F238E27FC236}">
                <a16:creationId xmlns:a16="http://schemas.microsoft.com/office/drawing/2014/main" id="{50A6BEE2-9922-F811-AAAB-2D79D518B2D5}"/>
              </a:ext>
            </a:extLst>
          </p:cNvPr>
          <p:cNvSpPr txBox="1"/>
          <p:nvPr/>
        </p:nvSpPr>
        <p:spPr>
          <a:xfrm>
            <a:off x="6822523" y="2360523"/>
            <a:ext cx="2021838"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Engine speed in cycle/s</a:t>
            </a:r>
            <a:endParaRPr lang="en-CH" dirty="0">
              <a:solidFill>
                <a:schemeClr val="tx1"/>
              </a:solidFill>
            </a:endParaRPr>
          </a:p>
        </p:txBody>
      </p:sp>
      <p:sp>
        <p:nvSpPr>
          <p:cNvPr id="11" name="TextBox 10">
            <a:extLst>
              <a:ext uri="{FF2B5EF4-FFF2-40B4-BE49-F238E27FC236}">
                <a16:creationId xmlns:a16="http://schemas.microsoft.com/office/drawing/2014/main" id="{75D28586-92EE-832B-089C-9270A1DE949F}"/>
              </a:ext>
            </a:extLst>
          </p:cNvPr>
          <p:cNvSpPr txBox="1"/>
          <p:nvPr/>
        </p:nvSpPr>
        <p:spPr>
          <a:xfrm>
            <a:off x="6822523" y="2938420"/>
            <a:ext cx="2021838"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Power per cylinder</a:t>
            </a:r>
            <a:endParaRPr lang="en-CH" dirty="0">
              <a:solidFill>
                <a:schemeClr val="tx1"/>
              </a:solidFill>
            </a:endParaRPr>
          </a:p>
        </p:txBody>
      </p:sp>
      <p:sp>
        <p:nvSpPr>
          <p:cNvPr id="12" name="TextBox 11">
            <a:extLst>
              <a:ext uri="{FF2B5EF4-FFF2-40B4-BE49-F238E27FC236}">
                <a16:creationId xmlns:a16="http://schemas.microsoft.com/office/drawing/2014/main" id="{FFAEEDA2-1071-92A0-8393-008964288967}"/>
              </a:ext>
            </a:extLst>
          </p:cNvPr>
          <p:cNvSpPr txBox="1"/>
          <p:nvPr/>
        </p:nvSpPr>
        <p:spPr>
          <a:xfrm>
            <a:off x="6822523" y="1782626"/>
            <a:ext cx="2021838"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Power per cycle</a:t>
            </a:r>
            <a:endParaRPr lang="en-CH" dirty="0">
              <a:solidFill>
                <a:schemeClr val="tx1"/>
              </a:solidFill>
            </a:endParaRPr>
          </a:p>
        </p:txBody>
      </p:sp>
      <p:sp>
        <p:nvSpPr>
          <p:cNvPr id="13" name="TextBox 12">
            <a:extLst>
              <a:ext uri="{FF2B5EF4-FFF2-40B4-BE49-F238E27FC236}">
                <a16:creationId xmlns:a16="http://schemas.microsoft.com/office/drawing/2014/main" id="{4199E92E-ED95-56FC-E790-FB5D5FB2FF40}"/>
              </a:ext>
            </a:extLst>
          </p:cNvPr>
          <p:cNvSpPr txBox="1"/>
          <p:nvPr/>
        </p:nvSpPr>
        <p:spPr>
          <a:xfrm>
            <a:off x="6822523" y="3516317"/>
            <a:ext cx="2021838"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Thermal input power</a:t>
            </a:r>
            <a:endParaRPr lang="en-CH" dirty="0">
              <a:solidFill>
                <a:schemeClr val="tx1"/>
              </a:solidFill>
            </a:endParaRPr>
          </a:p>
        </p:txBody>
      </p:sp>
      <p:sp>
        <p:nvSpPr>
          <p:cNvPr id="14" name="TextBox 13">
            <a:extLst>
              <a:ext uri="{FF2B5EF4-FFF2-40B4-BE49-F238E27FC236}">
                <a16:creationId xmlns:a16="http://schemas.microsoft.com/office/drawing/2014/main" id="{CA43670D-8348-8FF7-E090-7B13D278C759}"/>
              </a:ext>
            </a:extLst>
          </p:cNvPr>
          <p:cNvSpPr txBox="1"/>
          <p:nvPr/>
        </p:nvSpPr>
        <p:spPr>
          <a:xfrm>
            <a:off x="6822523" y="4094214"/>
            <a:ext cx="2021838"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Indicated power</a:t>
            </a:r>
            <a:endParaRPr lang="en-CH" dirty="0">
              <a:solidFill>
                <a:schemeClr val="tx1"/>
              </a:solidFill>
            </a:endParaRPr>
          </a:p>
        </p:txBody>
      </p:sp>
      <p:sp>
        <p:nvSpPr>
          <p:cNvPr id="15" name="TextBox 14">
            <a:extLst>
              <a:ext uri="{FF2B5EF4-FFF2-40B4-BE49-F238E27FC236}">
                <a16:creationId xmlns:a16="http://schemas.microsoft.com/office/drawing/2014/main" id="{58FCA2DE-0C33-6DBB-71BB-4CF03E412BC9}"/>
              </a:ext>
            </a:extLst>
          </p:cNvPr>
          <p:cNvSpPr txBox="1"/>
          <p:nvPr/>
        </p:nvSpPr>
        <p:spPr>
          <a:xfrm>
            <a:off x="6822523" y="4670464"/>
            <a:ext cx="2021838"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Brake power</a:t>
            </a:r>
            <a:endParaRPr lang="en-CH" dirty="0">
              <a:solidFill>
                <a:schemeClr val="tx1"/>
              </a:solidFill>
            </a:endParaRPr>
          </a:p>
        </p:txBody>
      </p:sp>
      <p:sp>
        <p:nvSpPr>
          <p:cNvPr id="16" name="TextBox 15">
            <a:extLst>
              <a:ext uri="{FF2B5EF4-FFF2-40B4-BE49-F238E27FC236}">
                <a16:creationId xmlns:a16="http://schemas.microsoft.com/office/drawing/2014/main" id="{A8B5AE30-330B-B3CF-2CEC-A7287889F08F}"/>
              </a:ext>
            </a:extLst>
          </p:cNvPr>
          <p:cNvSpPr txBox="1"/>
          <p:nvPr/>
        </p:nvSpPr>
        <p:spPr>
          <a:xfrm>
            <a:off x="6822523" y="1209588"/>
            <a:ext cx="2021838"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Fuel energy</a:t>
            </a:r>
            <a:endParaRPr lang="en-CH" dirty="0">
              <a:solidFill>
                <a:schemeClr val="tx1"/>
              </a:solidFill>
            </a:endParaRPr>
          </a:p>
        </p:txBody>
      </p:sp>
      <p:sp>
        <p:nvSpPr>
          <p:cNvPr id="17" name="TextBox 16">
            <a:extLst>
              <a:ext uri="{FF2B5EF4-FFF2-40B4-BE49-F238E27FC236}">
                <a16:creationId xmlns:a16="http://schemas.microsoft.com/office/drawing/2014/main" id="{72D4E5D6-1B4D-5293-13C3-0608F0D0D4EC}"/>
              </a:ext>
            </a:extLst>
          </p:cNvPr>
          <p:cNvSpPr txBox="1"/>
          <p:nvPr/>
        </p:nvSpPr>
        <p:spPr>
          <a:xfrm>
            <a:off x="6822523" y="636027"/>
            <a:ext cx="2021838"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Air intake</a:t>
            </a:r>
            <a:endParaRPr lang="en-CH" dirty="0">
              <a:solidFill>
                <a:schemeClr val="tx1"/>
              </a:solidFill>
            </a:endParaRPr>
          </a:p>
        </p:txBody>
      </p:sp>
      <p:cxnSp>
        <p:nvCxnSpPr>
          <p:cNvPr id="18" name="Straight Arrow Connector 17">
            <a:extLst>
              <a:ext uri="{FF2B5EF4-FFF2-40B4-BE49-F238E27FC236}">
                <a16:creationId xmlns:a16="http://schemas.microsoft.com/office/drawing/2014/main" id="{AD16270C-E043-EBA6-527F-6978636F8F79}"/>
              </a:ext>
            </a:extLst>
          </p:cNvPr>
          <p:cNvCxnSpPr>
            <a:cxnSpLocks/>
            <a:stCxn id="2" idx="0"/>
            <a:endCxn id="12" idx="2"/>
          </p:cNvCxnSpPr>
          <p:nvPr/>
        </p:nvCxnSpPr>
        <p:spPr>
          <a:xfrm flipV="1">
            <a:off x="7833442" y="2114632"/>
            <a:ext cx="0" cy="245891"/>
          </a:xfrm>
          <a:prstGeom prst="straightConnector1">
            <a:avLst/>
          </a:prstGeom>
          <a:ln>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60E138F1-6E37-B8AE-B787-D361BEBD8BE5}"/>
              </a:ext>
            </a:extLst>
          </p:cNvPr>
          <p:cNvCxnSpPr>
            <a:cxnSpLocks/>
            <a:stCxn id="11" idx="0"/>
            <a:endCxn id="2" idx="2"/>
          </p:cNvCxnSpPr>
          <p:nvPr/>
        </p:nvCxnSpPr>
        <p:spPr>
          <a:xfrm flipV="1">
            <a:off x="7833442" y="2692529"/>
            <a:ext cx="0" cy="245891"/>
          </a:xfrm>
          <a:prstGeom prst="straightConnector1">
            <a:avLst/>
          </a:prstGeom>
          <a:ln>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995C8FEE-CA98-866B-E787-712350F46F3A}"/>
              </a:ext>
            </a:extLst>
          </p:cNvPr>
          <p:cNvCxnSpPr>
            <a:cxnSpLocks/>
            <a:stCxn id="13" idx="0"/>
            <a:endCxn id="11" idx="2"/>
          </p:cNvCxnSpPr>
          <p:nvPr/>
        </p:nvCxnSpPr>
        <p:spPr>
          <a:xfrm flipV="1">
            <a:off x="7833442" y="3270426"/>
            <a:ext cx="0" cy="245891"/>
          </a:xfrm>
          <a:prstGeom prst="straightConnector1">
            <a:avLst/>
          </a:prstGeom>
          <a:ln>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3739CE2F-4177-46AC-2DAF-6FDE91B98E05}"/>
              </a:ext>
            </a:extLst>
          </p:cNvPr>
          <p:cNvCxnSpPr>
            <a:cxnSpLocks/>
            <a:stCxn id="14" idx="0"/>
            <a:endCxn id="13" idx="2"/>
          </p:cNvCxnSpPr>
          <p:nvPr/>
        </p:nvCxnSpPr>
        <p:spPr>
          <a:xfrm flipV="1">
            <a:off x="7833442" y="3848323"/>
            <a:ext cx="0" cy="245891"/>
          </a:xfrm>
          <a:prstGeom prst="straightConnector1">
            <a:avLst/>
          </a:prstGeom>
          <a:ln>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ECE0DEBF-7A72-74F7-EB73-70A20D829BBE}"/>
              </a:ext>
            </a:extLst>
          </p:cNvPr>
          <p:cNvCxnSpPr>
            <a:cxnSpLocks/>
            <a:stCxn id="15" idx="0"/>
            <a:endCxn id="14" idx="2"/>
          </p:cNvCxnSpPr>
          <p:nvPr/>
        </p:nvCxnSpPr>
        <p:spPr>
          <a:xfrm flipV="1">
            <a:off x="7833442" y="4426220"/>
            <a:ext cx="0" cy="244244"/>
          </a:xfrm>
          <a:prstGeom prst="straightConnector1">
            <a:avLst/>
          </a:prstGeom>
          <a:ln>
            <a:headEnd type="none"/>
            <a:tailEnd type="triangle"/>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0BE60615-BE66-9332-96C9-70015E9B4DF9}"/>
              </a:ext>
            </a:extLst>
          </p:cNvPr>
          <p:cNvPicPr>
            <a:picLocks noChangeAspect="1"/>
          </p:cNvPicPr>
          <p:nvPr/>
        </p:nvPicPr>
        <p:blipFill>
          <a:blip r:embed="rId3">
            <a:clrChange>
              <a:clrFrom>
                <a:srgbClr val="FFFFFF"/>
              </a:clrFrom>
              <a:clrTo>
                <a:srgbClr val="FFFFFF">
                  <a:alpha val="0"/>
                </a:srgbClr>
              </a:clrTo>
            </a:clrChange>
          </a:blip>
          <a:srcRect b="22914"/>
          <a:stretch/>
        </p:blipFill>
        <p:spPr>
          <a:xfrm>
            <a:off x="696987" y="1610713"/>
            <a:ext cx="5168144" cy="2076573"/>
          </a:xfrm>
          <a:prstGeom prst="rect">
            <a:avLst/>
          </a:prstGeom>
        </p:spPr>
      </p:pic>
      <p:cxnSp>
        <p:nvCxnSpPr>
          <p:cNvPr id="21" name="Straight Arrow Connector 20">
            <a:extLst>
              <a:ext uri="{FF2B5EF4-FFF2-40B4-BE49-F238E27FC236}">
                <a16:creationId xmlns:a16="http://schemas.microsoft.com/office/drawing/2014/main" id="{6CBCFF27-9171-0F36-D7D8-365D66CAE267}"/>
              </a:ext>
            </a:extLst>
          </p:cNvPr>
          <p:cNvCxnSpPr>
            <a:cxnSpLocks/>
            <a:stCxn id="12" idx="0"/>
            <a:endCxn id="16" idx="2"/>
          </p:cNvCxnSpPr>
          <p:nvPr/>
        </p:nvCxnSpPr>
        <p:spPr>
          <a:xfrm flipV="1">
            <a:off x="7833442" y="1541594"/>
            <a:ext cx="0" cy="241032"/>
          </a:xfrm>
          <a:prstGeom prst="straightConnector1">
            <a:avLst/>
          </a:prstGeom>
          <a:ln>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F2270B09-3F91-63A6-982A-0EB67D206050}"/>
              </a:ext>
            </a:extLst>
          </p:cNvPr>
          <p:cNvCxnSpPr>
            <a:cxnSpLocks/>
            <a:stCxn id="16" idx="0"/>
            <a:endCxn id="17" idx="2"/>
          </p:cNvCxnSpPr>
          <p:nvPr/>
        </p:nvCxnSpPr>
        <p:spPr>
          <a:xfrm flipV="1">
            <a:off x="7833442" y="968033"/>
            <a:ext cx="0" cy="241555"/>
          </a:xfrm>
          <a:prstGeom prst="straightConnector1">
            <a:avLst/>
          </a:prstGeom>
          <a:ln>
            <a:headEnd type="triangle"/>
            <a:tailEnd type="none"/>
          </a:ln>
        </p:spPr>
        <p:style>
          <a:lnRef idx="1">
            <a:schemeClr val="accent1"/>
          </a:lnRef>
          <a:fillRef idx="0">
            <a:schemeClr val="accent1"/>
          </a:fillRef>
          <a:effectRef idx="0">
            <a:schemeClr val="accent1"/>
          </a:effectRef>
          <a:fontRef idx="minor">
            <a:schemeClr val="tx1"/>
          </a:fontRef>
        </p:style>
      </p:cxnSp>
      <p:sp>
        <p:nvSpPr>
          <p:cNvPr id="33" name="Arrow: Right 32">
            <a:extLst>
              <a:ext uri="{FF2B5EF4-FFF2-40B4-BE49-F238E27FC236}">
                <a16:creationId xmlns:a16="http://schemas.microsoft.com/office/drawing/2014/main" id="{47555C58-EA81-58B5-3D8E-9611EE5C60B3}"/>
              </a:ext>
            </a:extLst>
          </p:cNvPr>
          <p:cNvSpPr/>
          <p:nvPr/>
        </p:nvSpPr>
        <p:spPr>
          <a:xfrm rot="10800000">
            <a:off x="6239883" y="2398894"/>
            <a:ext cx="581618" cy="25526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345990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3F4D56-AEDD-E9BC-3B23-DE0BD315A48C}"/>
            </a:ext>
          </a:extLst>
        </p:cNvPr>
        <p:cNvGrpSpPr/>
        <p:nvPr/>
      </p:nvGrpSpPr>
      <p:grpSpPr>
        <a:xfrm>
          <a:off x="0" y="0"/>
          <a:ext cx="0" cy="0"/>
          <a:chOff x="0" y="0"/>
          <a:chExt cx="0" cy="0"/>
        </a:xfrm>
      </p:grpSpPr>
      <p:sp>
        <p:nvSpPr>
          <p:cNvPr id="4" name="Titre 3">
            <a:extLst>
              <a:ext uri="{FF2B5EF4-FFF2-40B4-BE49-F238E27FC236}">
                <a16:creationId xmlns:a16="http://schemas.microsoft.com/office/drawing/2014/main" id="{1DB49D08-0E10-EE7F-BCF1-BB8455F4508A}"/>
              </a:ext>
            </a:extLst>
          </p:cNvPr>
          <p:cNvSpPr>
            <a:spLocks noGrp="1"/>
          </p:cNvSpPr>
          <p:nvPr>
            <p:ph type="title"/>
          </p:nvPr>
        </p:nvSpPr>
        <p:spPr>
          <a:xfrm>
            <a:off x="904875" y="131032"/>
            <a:ext cx="6816725" cy="1072753"/>
          </a:xfrm>
        </p:spPr>
        <p:txBody>
          <a:bodyPr>
            <a:normAutofit/>
          </a:bodyPr>
          <a:lstStyle/>
          <a:p>
            <a:r>
              <a:rPr lang="fr-FR" dirty="0" err="1"/>
              <a:t>Exercise</a:t>
            </a:r>
            <a:r>
              <a:rPr lang="fr-FR" dirty="0"/>
              <a:t> ENG0: Power System of a </a:t>
            </a:r>
            <a:r>
              <a:rPr lang="fr-FR" dirty="0" err="1"/>
              <a:t>vehicle</a:t>
            </a:r>
            <a:endParaRPr lang="fr-FR" dirty="0"/>
          </a:p>
        </p:txBody>
      </p:sp>
      <p:sp>
        <p:nvSpPr>
          <p:cNvPr id="5" name="Espace réservé de la date 4">
            <a:extLst>
              <a:ext uri="{FF2B5EF4-FFF2-40B4-BE49-F238E27FC236}">
                <a16:creationId xmlns:a16="http://schemas.microsoft.com/office/drawing/2014/main" id="{F3DDF9F4-AB97-589C-6D4E-F1AF7D648FE6}"/>
              </a:ext>
            </a:extLst>
          </p:cNvPr>
          <p:cNvSpPr>
            <a:spLocks noGrp="1"/>
          </p:cNvSpPr>
          <p:nvPr>
            <p:ph type="dt" sz="half" idx="14"/>
          </p:nvPr>
        </p:nvSpPr>
        <p:spPr/>
        <p:txBody>
          <a:bodyPr/>
          <a:lstStyle/>
          <a:p>
            <a:r>
              <a:rPr lang="fr-CH" dirty="0"/>
              <a:t>Engines and fuel </a:t>
            </a:r>
            <a:r>
              <a:rPr lang="fr-CH" dirty="0" err="1"/>
              <a:t>cells</a:t>
            </a:r>
            <a:endParaRPr lang="fr-FR" dirty="0"/>
          </a:p>
        </p:txBody>
      </p:sp>
      <p:sp>
        <p:nvSpPr>
          <p:cNvPr id="7" name="Espace réservé du numéro de diapositive 6">
            <a:extLst>
              <a:ext uri="{FF2B5EF4-FFF2-40B4-BE49-F238E27FC236}">
                <a16:creationId xmlns:a16="http://schemas.microsoft.com/office/drawing/2014/main" id="{9407FCA1-74A0-E0F0-EE3A-20F478E92A27}"/>
              </a:ext>
            </a:extLst>
          </p:cNvPr>
          <p:cNvSpPr>
            <a:spLocks noGrp="1"/>
          </p:cNvSpPr>
          <p:nvPr>
            <p:ph type="sldNum" sz="quarter" idx="16"/>
          </p:nvPr>
        </p:nvSpPr>
        <p:spPr/>
        <p:txBody>
          <a:bodyPr/>
          <a:lstStyle/>
          <a:p>
            <a:fld id="{E1E1CD7C-2161-7D43-862E-CE4C333CD873}" type="slidenum">
              <a:rPr lang="fr-FR" smtClean="0"/>
              <a:pPr/>
              <a:t>5</a:t>
            </a:fld>
            <a:endParaRPr lang="fr-FR" dirty="0"/>
          </a:p>
        </p:txBody>
      </p:sp>
      <p:sp>
        <p:nvSpPr>
          <p:cNvPr id="2" name="TextBox 1">
            <a:extLst>
              <a:ext uri="{FF2B5EF4-FFF2-40B4-BE49-F238E27FC236}">
                <a16:creationId xmlns:a16="http://schemas.microsoft.com/office/drawing/2014/main" id="{3A7AD525-4834-A579-2721-A3ED1DCE3549}"/>
              </a:ext>
            </a:extLst>
          </p:cNvPr>
          <p:cNvSpPr txBox="1"/>
          <p:nvPr/>
        </p:nvSpPr>
        <p:spPr>
          <a:xfrm>
            <a:off x="6822523" y="2360523"/>
            <a:ext cx="2021838"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Engine speed in cycle/s</a:t>
            </a:r>
            <a:endParaRPr lang="en-CH" dirty="0">
              <a:solidFill>
                <a:schemeClr val="tx1"/>
              </a:solidFill>
            </a:endParaRPr>
          </a:p>
        </p:txBody>
      </p:sp>
      <p:sp>
        <p:nvSpPr>
          <p:cNvPr id="11" name="TextBox 10">
            <a:extLst>
              <a:ext uri="{FF2B5EF4-FFF2-40B4-BE49-F238E27FC236}">
                <a16:creationId xmlns:a16="http://schemas.microsoft.com/office/drawing/2014/main" id="{3768F2FF-02D7-93F7-3B06-523EED566E2A}"/>
              </a:ext>
            </a:extLst>
          </p:cNvPr>
          <p:cNvSpPr txBox="1"/>
          <p:nvPr/>
        </p:nvSpPr>
        <p:spPr>
          <a:xfrm>
            <a:off x="6822523" y="2938420"/>
            <a:ext cx="2021838"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Power per cylinder</a:t>
            </a:r>
            <a:endParaRPr lang="en-CH" dirty="0">
              <a:solidFill>
                <a:schemeClr val="tx1"/>
              </a:solidFill>
            </a:endParaRPr>
          </a:p>
        </p:txBody>
      </p:sp>
      <p:sp>
        <p:nvSpPr>
          <p:cNvPr id="12" name="TextBox 11">
            <a:extLst>
              <a:ext uri="{FF2B5EF4-FFF2-40B4-BE49-F238E27FC236}">
                <a16:creationId xmlns:a16="http://schemas.microsoft.com/office/drawing/2014/main" id="{F540B82F-B359-30CD-6934-34490140A877}"/>
              </a:ext>
            </a:extLst>
          </p:cNvPr>
          <p:cNvSpPr txBox="1"/>
          <p:nvPr/>
        </p:nvSpPr>
        <p:spPr>
          <a:xfrm>
            <a:off x="6822523" y="1782626"/>
            <a:ext cx="2021838"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Power per cycle</a:t>
            </a:r>
            <a:endParaRPr lang="en-CH" dirty="0">
              <a:solidFill>
                <a:schemeClr val="tx1"/>
              </a:solidFill>
            </a:endParaRPr>
          </a:p>
        </p:txBody>
      </p:sp>
      <p:sp>
        <p:nvSpPr>
          <p:cNvPr id="13" name="TextBox 12">
            <a:extLst>
              <a:ext uri="{FF2B5EF4-FFF2-40B4-BE49-F238E27FC236}">
                <a16:creationId xmlns:a16="http://schemas.microsoft.com/office/drawing/2014/main" id="{79B310D4-D11E-B04A-AE00-A50BC51EF366}"/>
              </a:ext>
            </a:extLst>
          </p:cNvPr>
          <p:cNvSpPr txBox="1"/>
          <p:nvPr/>
        </p:nvSpPr>
        <p:spPr>
          <a:xfrm>
            <a:off x="6822523" y="3516317"/>
            <a:ext cx="2021838"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Thermal input power</a:t>
            </a:r>
            <a:endParaRPr lang="en-CH" dirty="0">
              <a:solidFill>
                <a:schemeClr val="tx1"/>
              </a:solidFill>
            </a:endParaRPr>
          </a:p>
        </p:txBody>
      </p:sp>
      <p:sp>
        <p:nvSpPr>
          <p:cNvPr id="14" name="TextBox 13">
            <a:extLst>
              <a:ext uri="{FF2B5EF4-FFF2-40B4-BE49-F238E27FC236}">
                <a16:creationId xmlns:a16="http://schemas.microsoft.com/office/drawing/2014/main" id="{62895CFB-9522-E542-B543-5246B669054C}"/>
              </a:ext>
            </a:extLst>
          </p:cNvPr>
          <p:cNvSpPr txBox="1"/>
          <p:nvPr/>
        </p:nvSpPr>
        <p:spPr>
          <a:xfrm>
            <a:off x="6822523" y="4094214"/>
            <a:ext cx="2021838"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Indicated power</a:t>
            </a:r>
            <a:endParaRPr lang="en-CH" dirty="0">
              <a:solidFill>
                <a:schemeClr val="tx1"/>
              </a:solidFill>
            </a:endParaRPr>
          </a:p>
        </p:txBody>
      </p:sp>
      <p:sp>
        <p:nvSpPr>
          <p:cNvPr id="15" name="TextBox 14">
            <a:extLst>
              <a:ext uri="{FF2B5EF4-FFF2-40B4-BE49-F238E27FC236}">
                <a16:creationId xmlns:a16="http://schemas.microsoft.com/office/drawing/2014/main" id="{4E08463A-2116-A735-554F-E96E4AD87BD5}"/>
              </a:ext>
            </a:extLst>
          </p:cNvPr>
          <p:cNvSpPr txBox="1"/>
          <p:nvPr/>
        </p:nvSpPr>
        <p:spPr>
          <a:xfrm>
            <a:off x="6822523" y="4670464"/>
            <a:ext cx="2021838"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Brake power</a:t>
            </a:r>
            <a:endParaRPr lang="en-CH" dirty="0">
              <a:solidFill>
                <a:schemeClr val="tx1"/>
              </a:solidFill>
            </a:endParaRPr>
          </a:p>
        </p:txBody>
      </p:sp>
      <p:sp>
        <p:nvSpPr>
          <p:cNvPr id="16" name="TextBox 15">
            <a:extLst>
              <a:ext uri="{FF2B5EF4-FFF2-40B4-BE49-F238E27FC236}">
                <a16:creationId xmlns:a16="http://schemas.microsoft.com/office/drawing/2014/main" id="{401A03DE-A7A5-18C4-1070-1665460607F0}"/>
              </a:ext>
            </a:extLst>
          </p:cNvPr>
          <p:cNvSpPr txBox="1"/>
          <p:nvPr/>
        </p:nvSpPr>
        <p:spPr>
          <a:xfrm>
            <a:off x="6822523" y="1209588"/>
            <a:ext cx="2021838"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Fuel energy</a:t>
            </a:r>
            <a:endParaRPr lang="en-CH" dirty="0">
              <a:solidFill>
                <a:schemeClr val="tx1"/>
              </a:solidFill>
            </a:endParaRPr>
          </a:p>
        </p:txBody>
      </p:sp>
      <p:sp>
        <p:nvSpPr>
          <p:cNvPr id="17" name="TextBox 16">
            <a:extLst>
              <a:ext uri="{FF2B5EF4-FFF2-40B4-BE49-F238E27FC236}">
                <a16:creationId xmlns:a16="http://schemas.microsoft.com/office/drawing/2014/main" id="{6961495E-D696-C13A-894A-80BD2D463748}"/>
              </a:ext>
            </a:extLst>
          </p:cNvPr>
          <p:cNvSpPr txBox="1"/>
          <p:nvPr/>
        </p:nvSpPr>
        <p:spPr>
          <a:xfrm>
            <a:off x="6822523" y="636027"/>
            <a:ext cx="2021838" cy="332006"/>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Air intake</a:t>
            </a:r>
            <a:endParaRPr lang="en-CH" dirty="0">
              <a:solidFill>
                <a:schemeClr val="tx1"/>
              </a:solidFill>
            </a:endParaRPr>
          </a:p>
        </p:txBody>
      </p:sp>
      <p:cxnSp>
        <p:nvCxnSpPr>
          <p:cNvPr id="18" name="Straight Arrow Connector 17">
            <a:extLst>
              <a:ext uri="{FF2B5EF4-FFF2-40B4-BE49-F238E27FC236}">
                <a16:creationId xmlns:a16="http://schemas.microsoft.com/office/drawing/2014/main" id="{FDD588DD-1A66-9910-1B08-80A1FB3B70A8}"/>
              </a:ext>
            </a:extLst>
          </p:cNvPr>
          <p:cNvCxnSpPr>
            <a:cxnSpLocks/>
            <a:stCxn id="2" idx="0"/>
            <a:endCxn id="12" idx="2"/>
          </p:cNvCxnSpPr>
          <p:nvPr/>
        </p:nvCxnSpPr>
        <p:spPr>
          <a:xfrm flipV="1">
            <a:off x="7833442" y="2114632"/>
            <a:ext cx="0" cy="245891"/>
          </a:xfrm>
          <a:prstGeom prst="straightConnector1">
            <a:avLst/>
          </a:prstGeom>
          <a:ln>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3C19450D-E553-2ED1-A3A3-2CACC29C5AD4}"/>
              </a:ext>
            </a:extLst>
          </p:cNvPr>
          <p:cNvCxnSpPr>
            <a:cxnSpLocks/>
            <a:stCxn id="11" idx="0"/>
            <a:endCxn id="2" idx="2"/>
          </p:cNvCxnSpPr>
          <p:nvPr/>
        </p:nvCxnSpPr>
        <p:spPr>
          <a:xfrm flipV="1">
            <a:off x="7833442" y="2692529"/>
            <a:ext cx="0" cy="245891"/>
          </a:xfrm>
          <a:prstGeom prst="straightConnector1">
            <a:avLst/>
          </a:prstGeom>
          <a:ln>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0C590089-C457-4337-FA74-2FF906899818}"/>
              </a:ext>
            </a:extLst>
          </p:cNvPr>
          <p:cNvCxnSpPr>
            <a:cxnSpLocks/>
            <a:stCxn id="13" idx="0"/>
            <a:endCxn id="11" idx="2"/>
          </p:cNvCxnSpPr>
          <p:nvPr/>
        </p:nvCxnSpPr>
        <p:spPr>
          <a:xfrm flipV="1">
            <a:off x="7833442" y="3270426"/>
            <a:ext cx="0" cy="245891"/>
          </a:xfrm>
          <a:prstGeom prst="straightConnector1">
            <a:avLst/>
          </a:prstGeom>
          <a:ln>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239C559E-D22F-B587-134C-20EC51AE11A0}"/>
              </a:ext>
            </a:extLst>
          </p:cNvPr>
          <p:cNvCxnSpPr>
            <a:cxnSpLocks/>
            <a:stCxn id="14" idx="0"/>
            <a:endCxn id="13" idx="2"/>
          </p:cNvCxnSpPr>
          <p:nvPr/>
        </p:nvCxnSpPr>
        <p:spPr>
          <a:xfrm flipV="1">
            <a:off x="7833442" y="3848323"/>
            <a:ext cx="0" cy="245891"/>
          </a:xfrm>
          <a:prstGeom prst="straightConnector1">
            <a:avLst/>
          </a:prstGeom>
          <a:ln>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69BF7FB4-50B9-C6E3-A65C-8CB5331846C9}"/>
              </a:ext>
            </a:extLst>
          </p:cNvPr>
          <p:cNvCxnSpPr>
            <a:cxnSpLocks/>
            <a:stCxn id="15" idx="0"/>
            <a:endCxn id="14" idx="2"/>
          </p:cNvCxnSpPr>
          <p:nvPr/>
        </p:nvCxnSpPr>
        <p:spPr>
          <a:xfrm flipV="1">
            <a:off x="7833442" y="4426220"/>
            <a:ext cx="0" cy="244244"/>
          </a:xfrm>
          <a:prstGeom prst="straightConnector1">
            <a:avLst/>
          </a:prstGeom>
          <a:ln>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F06FB6CC-4812-B849-B47A-347FBB0115CB}"/>
              </a:ext>
            </a:extLst>
          </p:cNvPr>
          <p:cNvCxnSpPr>
            <a:cxnSpLocks/>
            <a:stCxn id="12" idx="0"/>
            <a:endCxn id="16" idx="2"/>
          </p:cNvCxnSpPr>
          <p:nvPr/>
        </p:nvCxnSpPr>
        <p:spPr>
          <a:xfrm flipV="1">
            <a:off x="7833442" y="1541594"/>
            <a:ext cx="0" cy="241032"/>
          </a:xfrm>
          <a:prstGeom prst="straightConnector1">
            <a:avLst/>
          </a:prstGeom>
          <a:ln>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6080DEFB-FC61-7543-F571-BB02A5065509}"/>
              </a:ext>
            </a:extLst>
          </p:cNvPr>
          <p:cNvCxnSpPr>
            <a:cxnSpLocks/>
            <a:stCxn id="16" idx="0"/>
            <a:endCxn id="17" idx="2"/>
          </p:cNvCxnSpPr>
          <p:nvPr/>
        </p:nvCxnSpPr>
        <p:spPr>
          <a:xfrm flipV="1">
            <a:off x="7833442" y="968033"/>
            <a:ext cx="0" cy="241555"/>
          </a:xfrm>
          <a:prstGeom prst="straightConnector1">
            <a:avLst/>
          </a:prstGeom>
          <a:ln>
            <a:headEnd type="triangle"/>
            <a:tailEnd type="none"/>
          </a:ln>
        </p:spPr>
        <p:style>
          <a:lnRef idx="1">
            <a:schemeClr val="accent1"/>
          </a:lnRef>
          <a:fillRef idx="0">
            <a:schemeClr val="accent1"/>
          </a:fillRef>
          <a:effectRef idx="0">
            <a:schemeClr val="accent1"/>
          </a:effectRef>
          <a:fontRef idx="minor">
            <a:schemeClr val="tx1"/>
          </a:fontRef>
        </p:style>
      </p:cxnSp>
      <p:sp>
        <p:nvSpPr>
          <p:cNvPr id="33" name="Arrow: Right 32">
            <a:extLst>
              <a:ext uri="{FF2B5EF4-FFF2-40B4-BE49-F238E27FC236}">
                <a16:creationId xmlns:a16="http://schemas.microsoft.com/office/drawing/2014/main" id="{DB15CF8E-50A9-AF72-FFFC-2DE684DBAFCF}"/>
              </a:ext>
            </a:extLst>
          </p:cNvPr>
          <p:cNvSpPr/>
          <p:nvPr/>
        </p:nvSpPr>
        <p:spPr>
          <a:xfrm rot="10800000">
            <a:off x="6239883" y="2398894"/>
            <a:ext cx="581618" cy="25526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pic>
        <p:nvPicPr>
          <p:cNvPr id="6" name="Picture 5">
            <a:extLst>
              <a:ext uri="{FF2B5EF4-FFF2-40B4-BE49-F238E27FC236}">
                <a16:creationId xmlns:a16="http://schemas.microsoft.com/office/drawing/2014/main" id="{FBE957D7-31D8-3259-6F5E-8BC14B920854}"/>
              </a:ext>
            </a:extLst>
          </p:cNvPr>
          <p:cNvPicPr>
            <a:picLocks noChangeAspect="1"/>
          </p:cNvPicPr>
          <p:nvPr/>
        </p:nvPicPr>
        <p:blipFill>
          <a:blip r:embed="rId3"/>
          <a:srcRect b="63314"/>
          <a:stretch/>
        </p:blipFill>
        <p:spPr>
          <a:xfrm>
            <a:off x="703416" y="968033"/>
            <a:ext cx="5090324" cy="1090102"/>
          </a:xfrm>
          <a:prstGeom prst="rect">
            <a:avLst/>
          </a:prstGeom>
        </p:spPr>
      </p:pic>
      <p:pic>
        <p:nvPicPr>
          <p:cNvPr id="10" name="Picture 9">
            <a:extLst>
              <a:ext uri="{FF2B5EF4-FFF2-40B4-BE49-F238E27FC236}">
                <a16:creationId xmlns:a16="http://schemas.microsoft.com/office/drawing/2014/main" id="{5F70F26D-481A-92FC-5B3A-A526D0D6283F}"/>
              </a:ext>
            </a:extLst>
          </p:cNvPr>
          <p:cNvPicPr>
            <a:picLocks noChangeAspect="1"/>
          </p:cNvPicPr>
          <p:nvPr/>
        </p:nvPicPr>
        <p:blipFill>
          <a:blip r:embed="rId4"/>
          <a:stretch>
            <a:fillRect/>
          </a:stretch>
        </p:blipFill>
        <p:spPr>
          <a:xfrm>
            <a:off x="720470" y="2593599"/>
            <a:ext cx="1379728" cy="443750"/>
          </a:xfrm>
          <a:prstGeom prst="rect">
            <a:avLst/>
          </a:prstGeom>
        </p:spPr>
      </p:pic>
    </p:spTree>
    <p:extLst>
      <p:ext uri="{BB962C8B-B14F-4D97-AF65-F5344CB8AC3E}">
        <p14:creationId xmlns:p14="http://schemas.microsoft.com/office/powerpoint/2010/main" val="14333754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54AC92-9D04-0626-C920-8F6025D89EF4}"/>
            </a:ext>
          </a:extLst>
        </p:cNvPr>
        <p:cNvGrpSpPr/>
        <p:nvPr/>
      </p:nvGrpSpPr>
      <p:grpSpPr>
        <a:xfrm>
          <a:off x="0" y="0"/>
          <a:ext cx="0" cy="0"/>
          <a:chOff x="0" y="0"/>
          <a:chExt cx="0" cy="0"/>
        </a:xfrm>
      </p:grpSpPr>
      <p:sp>
        <p:nvSpPr>
          <p:cNvPr id="4" name="Titre 3">
            <a:extLst>
              <a:ext uri="{FF2B5EF4-FFF2-40B4-BE49-F238E27FC236}">
                <a16:creationId xmlns:a16="http://schemas.microsoft.com/office/drawing/2014/main" id="{C0BAE4F1-9C8A-E1EA-A1B4-308748C5978A}"/>
              </a:ext>
            </a:extLst>
          </p:cNvPr>
          <p:cNvSpPr>
            <a:spLocks noGrp="1"/>
          </p:cNvSpPr>
          <p:nvPr>
            <p:ph type="title"/>
          </p:nvPr>
        </p:nvSpPr>
        <p:spPr>
          <a:xfrm>
            <a:off x="904875" y="131032"/>
            <a:ext cx="6816725" cy="1072753"/>
          </a:xfrm>
        </p:spPr>
        <p:txBody>
          <a:bodyPr>
            <a:normAutofit/>
          </a:bodyPr>
          <a:lstStyle/>
          <a:p>
            <a:r>
              <a:rPr lang="fr-FR" dirty="0" err="1"/>
              <a:t>Exercise</a:t>
            </a:r>
            <a:r>
              <a:rPr lang="fr-FR" dirty="0"/>
              <a:t> ENG0: Power System of a </a:t>
            </a:r>
            <a:r>
              <a:rPr lang="fr-FR" dirty="0" err="1"/>
              <a:t>vehicle</a:t>
            </a:r>
            <a:endParaRPr lang="fr-FR" dirty="0"/>
          </a:p>
        </p:txBody>
      </p:sp>
      <p:sp>
        <p:nvSpPr>
          <p:cNvPr id="5" name="Espace réservé de la date 4">
            <a:extLst>
              <a:ext uri="{FF2B5EF4-FFF2-40B4-BE49-F238E27FC236}">
                <a16:creationId xmlns:a16="http://schemas.microsoft.com/office/drawing/2014/main" id="{7B990772-5E84-24D6-9178-4FD6AA70BE8D}"/>
              </a:ext>
            </a:extLst>
          </p:cNvPr>
          <p:cNvSpPr>
            <a:spLocks noGrp="1"/>
          </p:cNvSpPr>
          <p:nvPr>
            <p:ph type="dt" sz="half" idx="14"/>
          </p:nvPr>
        </p:nvSpPr>
        <p:spPr/>
        <p:txBody>
          <a:bodyPr/>
          <a:lstStyle/>
          <a:p>
            <a:r>
              <a:rPr lang="fr-CH" dirty="0"/>
              <a:t>Engines and fuel </a:t>
            </a:r>
            <a:r>
              <a:rPr lang="fr-CH" dirty="0" err="1"/>
              <a:t>cells</a:t>
            </a:r>
            <a:endParaRPr lang="fr-FR" dirty="0"/>
          </a:p>
        </p:txBody>
      </p:sp>
      <p:sp>
        <p:nvSpPr>
          <p:cNvPr id="7" name="Espace réservé du numéro de diapositive 6">
            <a:extLst>
              <a:ext uri="{FF2B5EF4-FFF2-40B4-BE49-F238E27FC236}">
                <a16:creationId xmlns:a16="http://schemas.microsoft.com/office/drawing/2014/main" id="{22DF2E96-BFF2-0086-D3B4-D958DA169A12}"/>
              </a:ext>
            </a:extLst>
          </p:cNvPr>
          <p:cNvSpPr>
            <a:spLocks noGrp="1"/>
          </p:cNvSpPr>
          <p:nvPr>
            <p:ph type="sldNum" sz="quarter" idx="16"/>
          </p:nvPr>
        </p:nvSpPr>
        <p:spPr/>
        <p:txBody>
          <a:bodyPr/>
          <a:lstStyle/>
          <a:p>
            <a:fld id="{E1E1CD7C-2161-7D43-862E-CE4C333CD873}" type="slidenum">
              <a:rPr lang="fr-FR" smtClean="0"/>
              <a:pPr/>
              <a:t>6</a:t>
            </a:fld>
            <a:endParaRPr lang="fr-FR" dirty="0"/>
          </a:p>
        </p:txBody>
      </p:sp>
      <p:sp>
        <p:nvSpPr>
          <p:cNvPr id="2" name="TextBox 1">
            <a:extLst>
              <a:ext uri="{FF2B5EF4-FFF2-40B4-BE49-F238E27FC236}">
                <a16:creationId xmlns:a16="http://schemas.microsoft.com/office/drawing/2014/main" id="{6E93E3A3-65F8-615B-B359-2BFB23617826}"/>
              </a:ext>
            </a:extLst>
          </p:cNvPr>
          <p:cNvSpPr txBox="1"/>
          <p:nvPr/>
        </p:nvSpPr>
        <p:spPr>
          <a:xfrm>
            <a:off x="6822523" y="2360523"/>
            <a:ext cx="2021838"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Engine speed in cycle/s</a:t>
            </a:r>
            <a:endParaRPr lang="en-CH" dirty="0">
              <a:solidFill>
                <a:schemeClr val="tx1"/>
              </a:solidFill>
            </a:endParaRPr>
          </a:p>
        </p:txBody>
      </p:sp>
      <p:sp>
        <p:nvSpPr>
          <p:cNvPr id="11" name="TextBox 10">
            <a:extLst>
              <a:ext uri="{FF2B5EF4-FFF2-40B4-BE49-F238E27FC236}">
                <a16:creationId xmlns:a16="http://schemas.microsoft.com/office/drawing/2014/main" id="{347E61E1-7F7E-A94C-9C07-646DE846B844}"/>
              </a:ext>
            </a:extLst>
          </p:cNvPr>
          <p:cNvSpPr txBox="1"/>
          <p:nvPr/>
        </p:nvSpPr>
        <p:spPr>
          <a:xfrm>
            <a:off x="6822523" y="2938420"/>
            <a:ext cx="2021838"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Power per cylinder</a:t>
            </a:r>
            <a:endParaRPr lang="en-CH" dirty="0">
              <a:solidFill>
                <a:schemeClr val="tx1"/>
              </a:solidFill>
            </a:endParaRPr>
          </a:p>
        </p:txBody>
      </p:sp>
      <p:sp>
        <p:nvSpPr>
          <p:cNvPr id="12" name="TextBox 11">
            <a:extLst>
              <a:ext uri="{FF2B5EF4-FFF2-40B4-BE49-F238E27FC236}">
                <a16:creationId xmlns:a16="http://schemas.microsoft.com/office/drawing/2014/main" id="{2F16E14A-FA81-0161-DCB3-42C64ADB5EDF}"/>
              </a:ext>
            </a:extLst>
          </p:cNvPr>
          <p:cNvSpPr txBox="1"/>
          <p:nvPr/>
        </p:nvSpPr>
        <p:spPr>
          <a:xfrm>
            <a:off x="6822523" y="1782626"/>
            <a:ext cx="2021838"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Power per cycle</a:t>
            </a:r>
            <a:endParaRPr lang="en-CH" dirty="0">
              <a:solidFill>
                <a:schemeClr val="tx1"/>
              </a:solidFill>
            </a:endParaRPr>
          </a:p>
        </p:txBody>
      </p:sp>
      <p:sp>
        <p:nvSpPr>
          <p:cNvPr id="13" name="TextBox 12">
            <a:extLst>
              <a:ext uri="{FF2B5EF4-FFF2-40B4-BE49-F238E27FC236}">
                <a16:creationId xmlns:a16="http://schemas.microsoft.com/office/drawing/2014/main" id="{EFC0DAC2-3796-AD8A-1019-A00FD745B718}"/>
              </a:ext>
            </a:extLst>
          </p:cNvPr>
          <p:cNvSpPr txBox="1"/>
          <p:nvPr/>
        </p:nvSpPr>
        <p:spPr>
          <a:xfrm>
            <a:off x="6822523" y="3516317"/>
            <a:ext cx="2021838"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Thermal input power</a:t>
            </a:r>
            <a:endParaRPr lang="en-CH" dirty="0">
              <a:solidFill>
                <a:schemeClr val="tx1"/>
              </a:solidFill>
            </a:endParaRPr>
          </a:p>
        </p:txBody>
      </p:sp>
      <p:sp>
        <p:nvSpPr>
          <p:cNvPr id="14" name="TextBox 13">
            <a:extLst>
              <a:ext uri="{FF2B5EF4-FFF2-40B4-BE49-F238E27FC236}">
                <a16:creationId xmlns:a16="http://schemas.microsoft.com/office/drawing/2014/main" id="{3AC52487-4EF8-3E35-9393-E6E47F50AE63}"/>
              </a:ext>
            </a:extLst>
          </p:cNvPr>
          <p:cNvSpPr txBox="1"/>
          <p:nvPr/>
        </p:nvSpPr>
        <p:spPr>
          <a:xfrm>
            <a:off x="6822523" y="4094214"/>
            <a:ext cx="2021838"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Indicated power</a:t>
            </a:r>
            <a:endParaRPr lang="en-CH" dirty="0">
              <a:solidFill>
                <a:schemeClr val="tx1"/>
              </a:solidFill>
            </a:endParaRPr>
          </a:p>
        </p:txBody>
      </p:sp>
      <p:sp>
        <p:nvSpPr>
          <p:cNvPr id="15" name="TextBox 14">
            <a:extLst>
              <a:ext uri="{FF2B5EF4-FFF2-40B4-BE49-F238E27FC236}">
                <a16:creationId xmlns:a16="http://schemas.microsoft.com/office/drawing/2014/main" id="{639654C2-2DC3-1A2B-27BB-588725718408}"/>
              </a:ext>
            </a:extLst>
          </p:cNvPr>
          <p:cNvSpPr txBox="1"/>
          <p:nvPr/>
        </p:nvSpPr>
        <p:spPr>
          <a:xfrm>
            <a:off x="6822523" y="4670464"/>
            <a:ext cx="2021838"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Brake power</a:t>
            </a:r>
            <a:endParaRPr lang="en-CH" dirty="0">
              <a:solidFill>
                <a:schemeClr val="tx1"/>
              </a:solidFill>
            </a:endParaRPr>
          </a:p>
        </p:txBody>
      </p:sp>
      <p:sp>
        <p:nvSpPr>
          <p:cNvPr id="16" name="TextBox 15">
            <a:extLst>
              <a:ext uri="{FF2B5EF4-FFF2-40B4-BE49-F238E27FC236}">
                <a16:creationId xmlns:a16="http://schemas.microsoft.com/office/drawing/2014/main" id="{1DCF9E17-1206-F433-82D5-8B59461045B6}"/>
              </a:ext>
            </a:extLst>
          </p:cNvPr>
          <p:cNvSpPr txBox="1"/>
          <p:nvPr/>
        </p:nvSpPr>
        <p:spPr>
          <a:xfrm>
            <a:off x="6822523" y="1209588"/>
            <a:ext cx="2021838" cy="332006"/>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Fuel energy</a:t>
            </a:r>
            <a:endParaRPr lang="en-CH" dirty="0">
              <a:solidFill>
                <a:schemeClr val="tx1"/>
              </a:solidFill>
            </a:endParaRPr>
          </a:p>
        </p:txBody>
      </p:sp>
      <p:sp>
        <p:nvSpPr>
          <p:cNvPr id="17" name="TextBox 16">
            <a:extLst>
              <a:ext uri="{FF2B5EF4-FFF2-40B4-BE49-F238E27FC236}">
                <a16:creationId xmlns:a16="http://schemas.microsoft.com/office/drawing/2014/main" id="{63B32C9C-AFD7-7ACA-0C1E-26A150D1082B}"/>
              </a:ext>
            </a:extLst>
          </p:cNvPr>
          <p:cNvSpPr txBox="1"/>
          <p:nvPr/>
        </p:nvSpPr>
        <p:spPr>
          <a:xfrm>
            <a:off x="6822523" y="636027"/>
            <a:ext cx="2021838"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Air intake</a:t>
            </a:r>
            <a:endParaRPr lang="en-CH" dirty="0">
              <a:solidFill>
                <a:schemeClr val="tx1"/>
              </a:solidFill>
            </a:endParaRPr>
          </a:p>
        </p:txBody>
      </p:sp>
      <p:cxnSp>
        <p:nvCxnSpPr>
          <p:cNvPr id="18" name="Straight Arrow Connector 17">
            <a:extLst>
              <a:ext uri="{FF2B5EF4-FFF2-40B4-BE49-F238E27FC236}">
                <a16:creationId xmlns:a16="http://schemas.microsoft.com/office/drawing/2014/main" id="{A59E2750-3ED1-E11D-1085-430FCFFC5C83}"/>
              </a:ext>
            </a:extLst>
          </p:cNvPr>
          <p:cNvCxnSpPr>
            <a:cxnSpLocks/>
            <a:stCxn id="2" idx="0"/>
            <a:endCxn id="12" idx="2"/>
          </p:cNvCxnSpPr>
          <p:nvPr/>
        </p:nvCxnSpPr>
        <p:spPr>
          <a:xfrm flipV="1">
            <a:off x="7833442" y="2114632"/>
            <a:ext cx="0" cy="245891"/>
          </a:xfrm>
          <a:prstGeom prst="straightConnector1">
            <a:avLst/>
          </a:prstGeom>
          <a:ln>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F8AEDF12-7843-3C4E-1174-6F7D4D0E49FC}"/>
              </a:ext>
            </a:extLst>
          </p:cNvPr>
          <p:cNvCxnSpPr>
            <a:cxnSpLocks/>
            <a:stCxn id="11" idx="0"/>
            <a:endCxn id="2" idx="2"/>
          </p:cNvCxnSpPr>
          <p:nvPr/>
        </p:nvCxnSpPr>
        <p:spPr>
          <a:xfrm flipV="1">
            <a:off x="7833442" y="2692529"/>
            <a:ext cx="0" cy="245891"/>
          </a:xfrm>
          <a:prstGeom prst="straightConnector1">
            <a:avLst/>
          </a:prstGeom>
          <a:ln>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4DBC59EF-2438-01A9-7D21-D44261E9B37F}"/>
              </a:ext>
            </a:extLst>
          </p:cNvPr>
          <p:cNvCxnSpPr>
            <a:cxnSpLocks/>
            <a:stCxn id="13" idx="0"/>
            <a:endCxn id="11" idx="2"/>
          </p:cNvCxnSpPr>
          <p:nvPr/>
        </p:nvCxnSpPr>
        <p:spPr>
          <a:xfrm flipV="1">
            <a:off x="7833442" y="3270426"/>
            <a:ext cx="0" cy="245891"/>
          </a:xfrm>
          <a:prstGeom prst="straightConnector1">
            <a:avLst/>
          </a:prstGeom>
          <a:ln>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99EA66D5-B757-0D92-963A-42ACD44B4D48}"/>
              </a:ext>
            </a:extLst>
          </p:cNvPr>
          <p:cNvCxnSpPr>
            <a:cxnSpLocks/>
            <a:stCxn id="14" idx="0"/>
            <a:endCxn id="13" idx="2"/>
          </p:cNvCxnSpPr>
          <p:nvPr/>
        </p:nvCxnSpPr>
        <p:spPr>
          <a:xfrm flipV="1">
            <a:off x="7833442" y="3848323"/>
            <a:ext cx="0" cy="245891"/>
          </a:xfrm>
          <a:prstGeom prst="straightConnector1">
            <a:avLst/>
          </a:prstGeom>
          <a:ln>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DE346EBB-C56F-A42C-9713-24DFF7E3EA02}"/>
              </a:ext>
            </a:extLst>
          </p:cNvPr>
          <p:cNvCxnSpPr>
            <a:cxnSpLocks/>
            <a:stCxn id="15" idx="0"/>
            <a:endCxn id="14" idx="2"/>
          </p:cNvCxnSpPr>
          <p:nvPr/>
        </p:nvCxnSpPr>
        <p:spPr>
          <a:xfrm flipV="1">
            <a:off x="7833442" y="4426220"/>
            <a:ext cx="0" cy="244244"/>
          </a:xfrm>
          <a:prstGeom prst="straightConnector1">
            <a:avLst/>
          </a:prstGeom>
          <a:ln>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719126C-58F1-8DEA-39CB-0EEF9BDA4130}"/>
              </a:ext>
            </a:extLst>
          </p:cNvPr>
          <p:cNvCxnSpPr>
            <a:cxnSpLocks/>
            <a:stCxn id="12" idx="0"/>
            <a:endCxn id="16" idx="2"/>
          </p:cNvCxnSpPr>
          <p:nvPr/>
        </p:nvCxnSpPr>
        <p:spPr>
          <a:xfrm flipV="1">
            <a:off x="7833442" y="1541594"/>
            <a:ext cx="0" cy="241032"/>
          </a:xfrm>
          <a:prstGeom prst="straightConnector1">
            <a:avLst/>
          </a:prstGeom>
          <a:ln>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928AB23E-CFCD-8A6E-8CA9-4410D43A02B5}"/>
              </a:ext>
            </a:extLst>
          </p:cNvPr>
          <p:cNvCxnSpPr>
            <a:cxnSpLocks/>
            <a:stCxn id="16" idx="0"/>
            <a:endCxn id="17" idx="2"/>
          </p:cNvCxnSpPr>
          <p:nvPr/>
        </p:nvCxnSpPr>
        <p:spPr>
          <a:xfrm flipV="1">
            <a:off x="7833442" y="968033"/>
            <a:ext cx="0" cy="241555"/>
          </a:xfrm>
          <a:prstGeom prst="straightConnector1">
            <a:avLst/>
          </a:prstGeom>
          <a:ln>
            <a:headEnd type="triangle"/>
            <a:tailEnd type="none"/>
          </a:ln>
        </p:spPr>
        <p:style>
          <a:lnRef idx="1">
            <a:schemeClr val="accent1"/>
          </a:lnRef>
          <a:fillRef idx="0">
            <a:schemeClr val="accent1"/>
          </a:fillRef>
          <a:effectRef idx="0">
            <a:schemeClr val="accent1"/>
          </a:effectRef>
          <a:fontRef idx="minor">
            <a:schemeClr val="tx1"/>
          </a:fontRef>
        </p:style>
      </p:cxnSp>
      <p:sp>
        <p:nvSpPr>
          <p:cNvPr id="33" name="Arrow: Right 32">
            <a:extLst>
              <a:ext uri="{FF2B5EF4-FFF2-40B4-BE49-F238E27FC236}">
                <a16:creationId xmlns:a16="http://schemas.microsoft.com/office/drawing/2014/main" id="{D17E2CF5-0EAF-8342-BBAF-56AFF49D2214}"/>
              </a:ext>
            </a:extLst>
          </p:cNvPr>
          <p:cNvSpPr/>
          <p:nvPr/>
        </p:nvSpPr>
        <p:spPr>
          <a:xfrm rot="10800000">
            <a:off x="6239883" y="2398894"/>
            <a:ext cx="581618" cy="25526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grpSp>
        <p:nvGrpSpPr>
          <p:cNvPr id="3" name="Group 2">
            <a:extLst>
              <a:ext uri="{FF2B5EF4-FFF2-40B4-BE49-F238E27FC236}">
                <a16:creationId xmlns:a16="http://schemas.microsoft.com/office/drawing/2014/main" id="{0292BEB2-2F2A-278A-60C1-63FF42240B6C}"/>
              </a:ext>
            </a:extLst>
          </p:cNvPr>
          <p:cNvGrpSpPr/>
          <p:nvPr/>
        </p:nvGrpSpPr>
        <p:grpSpPr>
          <a:xfrm>
            <a:off x="780441" y="1043451"/>
            <a:ext cx="5129343" cy="1944588"/>
            <a:chOff x="4997602" y="1486435"/>
            <a:chExt cx="5235446" cy="1984813"/>
          </a:xfrm>
        </p:grpSpPr>
        <p:pic>
          <p:nvPicPr>
            <p:cNvPr id="8" name="Picture 7">
              <a:extLst>
                <a:ext uri="{FF2B5EF4-FFF2-40B4-BE49-F238E27FC236}">
                  <a16:creationId xmlns:a16="http://schemas.microsoft.com/office/drawing/2014/main" id="{28E719A7-2361-4ED4-2909-BD9B71AD6150}"/>
                </a:ext>
              </a:extLst>
            </p:cNvPr>
            <p:cNvPicPr>
              <a:picLocks noChangeAspect="1"/>
            </p:cNvPicPr>
            <p:nvPr/>
          </p:nvPicPr>
          <p:blipFill>
            <a:blip r:embed="rId3"/>
            <a:srcRect b="37670"/>
            <a:stretch/>
          </p:blipFill>
          <p:spPr>
            <a:xfrm>
              <a:off x="4997602" y="1486435"/>
              <a:ext cx="5235446" cy="1904904"/>
            </a:xfrm>
            <a:prstGeom prst="rect">
              <a:avLst/>
            </a:prstGeom>
          </p:spPr>
        </p:pic>
        <p:pic>
          <p:nvPicPr>
            <p:cNvPr id="9" name="Picture 8">
              <a:extLst>
                <a:ext uri="{FF2B5EF4-FFF2-40B4-BE49-F238E27FC236}">
                  <a16:creationId xmlns:a16="http://schemas.microsoft.com/office/drawing/2014/main" id="{83F03CA1-7A92-9C84-54C0-3242EFFC6B9E}"/>
                </a:ext>
              </a:extLst>
            </p:cNvPr>
            <p:cNvPicPr>
              <a:picLocks noChangeAspect="1"/>
            </p:cNvPicPr>
            <p:nvPr/>
          </p:nvPicPr>
          <p:blipFill rotWithShape="1">
            <a:blip r:embed="rId4"/>
            <a:srcRect l="2164" t="38621" r="45498" b="55011"/>
            <a:stretch/>
          </p:blipFill>
          <p:spPr>
            <a:xfrm>
              <a:off x="7086437" y="3311608"/>
              <a:ext cx="2517096" cy="159640"/>
            </a:xfrm>
            <a:prstGeom prst="rect">
              <a:avLst/>
            </a:prstGeom>
            <a:ln>
              <a:solidFill>
                <a:schemeClr val="accent1"/>
              </a:solidFill>
            </a:ln>
          </p:spPr>
        </p:pic>
        <p:sp>
          <p:nvSpPr>
            <p:cNvPr id="20" name="Rectangle 19">
              <a:extLst>
                <a:ext uri="{FF2B5EF4-FFF2-40B4-BE49-F238E27FC236}">
                  <a16:creationId xmlns:a16="http://schemas.microsoft.com/office/drawing/2014/main" id="{E66FD0B7-25C5-C1DA-3902-17B819B3C0B8}"/>
                </a:ext>
              </a:extLst>
            </p:cNvPr>
            <p:cNvSpPr/>
            <p:nvPr/>
          </p:nvSpPr>
          <p:spPr>
            <a:xfrm>
              <a:off x="7084319" y="3100042"/>
              <a:ext cx="426271" cy="205874"/>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grpSp>
    </p:spTree>
    <p:extLst>
      <p:ext uri="{BB962C8B-B14F-4D97-AF65-F5344CB8AC3E}">
        <p14:creationId xmlns:p14="http://schemas.microsoft.com/office/powerpoint/2010/main" val="1173977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94F6EB-0B0A-FB92-BA74-31F0FF281945}"/>
            </a:ext>
          </a:extLst>
        </p:cNvPr>
        <p:cNvGrpSpPr/>
        <p:nvPr/>
      </p:nvGrpSpPr>
      <p:grpSpPr>
        <a:xfrm>
          <a:off x="0" y="0"/>
          <a:ext cx="0" cy="0"/>
          <a:chOff x="0" y="0"/>
          <a:chExt cx="0" cy="0"/>
        </a:xfrm>
      </p:grpSpPr>
      <p:sp>
        <p:nvSpPr>
          <p:cNvPr id="4" name="Titre 3">
            <a:extLst>
              <a:ext uri="{FF2B5EF4-FFF2-40B4-BE49-F238E27FC236}">
                <a16:creationId xmlns:a16="http://schemas.microsoft.com/office/drawing/2014/main" id="{C7776BAF-8F36-136D-043F-066D9661CFF0}"/>
              </a:ext>
            </a:extLst>
          </p:cNvPr>
          <p:cNvSpPr>
            <a:spLocks noGrp="1"/>
          </p:cNvSpPr>
          <p:nvPr>
            <p:ph type="title"/>
          </p:nvPr>
        </p:nvSpPr>
        <p:spPr>
          <a:xfrm>
            <a:off x="904875" y="131032"/>
            <a:ext cx="6816725" cy="1072753"/>
          </a:xfrm>
        </p:spPr>
        <p:txBody>
          <a:bodyPr>
            <a:normAutofit/>
          </a:bodyPr>
          <a:lstStyle/>
          <a:p>
            <a:r>
              <a:rPr lang="fr-FR" dirty="0" err="1"/>
              <a:t>Exercise</a:t>
            </a:r>
            <a:r>
              <a:rPr lang="fr-FR" dirty="0"/>
              <a:t> ENG0: Power System of a </a:t>
            </a:r>
            <a:r>
              <a:rPr lang="fr-FR" dirty="0" err="1"/>
              <a:t>vehicle</a:t>
            </a:r>
            <a:endParaRPr lang="fr-FR" dirty="0"/>
          </a:p>
        </p:txBody>
      </p:sp>
      <p:sp>
        <p:nvSpPr>
          <p:cNvPr id="5" name="Espace réservé de la date 4">
            <a:extLst>
              <a:ext uri="{FF2B5EF4-FFF2-40B4-BE49-F238E27FC236}">
                <a16:creationId xmlns:a16="http://schemas.microsoft.com/office/drawing/2014/main" id="{11559047-1B96-6635-9DD9-908AC61E3DB7}"/>
              </a:ext>
            </a:extLst>
          </p:cNvPr>
          <p:cNvSpPr>
            <a:spLocks noGrp="1"/>
          </p:cNvSpPr>
          <p:nvPr>
            <p:ph type="dt" sz="half" idx="14"/>
          </p:nvPr>
        </p:nvSpPr>
        <p:spPr/>
        <p:txBody>
          <a:bodyPr/>
          <a:lstStyle/>
          <a:p>
            <a:r>
              <a:rPr lang="fr-CH" dirty="0"/>
              <a:t>Engines and fuel </a:t>
            </a:r>
            <a:r>
              <a:rPr lang="fr-CH" dirty="0" err="1"/>
              <a:t>cells</a:t>
            </a:r>
            <a:endParaRPr lang="fr-FR" dirty="0"/>
          </a:p>
        </p:txBody>
      </p:sp>
      <p:sp>
        <p:nvSpPr>
          <p:cNvPr id="7" name="Espace réservé du numéro de diapositive 6">
            <a:extLst>
              <a:ext uri="{FF2B5EF4-FFF2-40B4-BE49-F238E27FC236}">
                <a16:creationId xmlns:a16="http://schemas.microsoft.com/office/drawing/2014/main" id="{E9539D0F-2A7B-7ACE-A502-87979369F02C}"/>
              </a:ext>
            </a:extLst>
          </p:cNvPr>
          <p:cNvSpPr>
            <a:spLocks noGrp="1"/>
          </p:cNvSpPr>
          <p:nvPr>
            <p:ph type="sldNum" sz="quarter" idx="16"/>
          </p:nvPr>
        </p:nvSpPr>
        <p:spPr/>
        <p:txBody>
          <a:bodyPr/>
          <a:lstStyle/>
          <a:p>
            <a:fld id="{E1E1CD7C-2161-7D43-862E-CE4C333CD873}" type="slidenum">
              <a:rPr lang="fr-FR" smtClean="0"/>
              <a:pPr/>
              <a:t>7</a:t>
            </a:fld>
            <a:endParaRPr lang="fr-FR" dirty="0"/>
          </a:p>
        </p:txBody>
      </p:sp>
      <p:sp>
        <p:nvSpPr>
          <p:cNvPr id="2" name="TextBox 1">
            <a:extLst>
              <a:ext uri="{FF2B5EF4-FFF2-40B4-BE49-F238E27FC236}">
                <a16:creationId xmlns:a16="http://schemas.microsoft.com/office/drawing/2014/main" id="{8F7E716B-5F2B-2413-0C7F-EAA258E6C0FC}"/>
              </a:ext>
            </a:extLst>
          </p:cNvPr>
          <p:cNvSpPr txBox="1"/>
          <p:nvPr/>
        </p:nvSpPr>
        <p:spPr>
          <a:xfrm>
            <a:off x="6822523" y="2360523"/>
            <a:ext cx="2021838"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Engine speed in cycle/s</a:t>
            </a:r>
            <a:endParaRPr lang="en-CH" dirty="0">
              <a:solidFill>
                <a:schemeClr val="tx1"/>
              </a:solidFill>
            </a:endParaRPr>
          </a:p>
        </p:txBody>
      </p:sp>
      <p:sp>
        <p:nvSpPr>
          <p:cNvPr id="11" name="TextBox 10">
            <a:extLst>
              <a:ext uri="{FF2B5EF4-FFF2-40B4-BE49-F238E27FC236}">
                <a16:creationId xmlns:a16="http://schemas.microsoft.com/office/drawing/2014/main" id="{DBB41098-9546-BAFB-E5E0-500B55127553}"/>
              </a:ext>
            </a:extLst>
          </p:cNvPr>
          <p:cNvSpPr txBox="1"/>
          <p:nvPr/>
        </p:nvSpPr>
        <p:spPr>
          <a:xfrm>
            <a:off x="6822523" y="2938420"/>
            <a:ext cx="2021838"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Power per cylinder</a:t>
            </a:r>
            <a:endParaRPr lang="en-CH" dirty="0">
              <a:solidFill>
                <a:schemeClr val="tx1"/>
              </a:solidFill>
            </a:endParaRPr>
          </a:p>
        </p:txBody>
      </p:sp>
      <p:sp>
        <p:nvSpPr>
          <p:cNvPr id="12" name="TextBox 11">
            <a:extLst>
              <a:ext uri="{FF2B5EF4-FFF2-40B4-BE49-F238E27FC236}">
                <a16:creationId xmlns:a16="http://schemas.microsoft.com/office/drawing/2014/main" id="{4F8183A4-DDB1-7CF6-610C-E7D9FF5F1120}"/>
              </a:ext>
            </a:extLst>
          </p:cNvPr>
          <p:cNvSpPr txBox="1"/>
          <p:nvPr/>
        </p:nvSpPr>
        <p:spPr>
          <a:xfrm>
            <a:off x="6822523" y="1782626"/>
            <a:ext cx="2021838" cy="332006"/>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Power per cycle</a:t>
            </a:r>
            <a:endParaRPr lang="en-CH" dirty="0">
              <a:solidFill>
                <a:schemeClr val="tx1"/>
              </a:solidFill>
            </a:endParaRPr>
          </a:p>
        </p:txBody>
      </p:sp>
      <p:sp>
        <p:nvSpPr>
          <p:cNvPr id="13" name="TextBox 12">
            <a:extLst>
              <a:ext uri="{FF2B5EF4-FFF2-40B4-BE49-F238E27FC236}">
                <a16:creationId xmlns:a16="http://schemas.microsoft.com/office/drawing/2014/main" id="{38540655-F457-0A76-A091-E908FB39CB44}"/>
              </a:ext>
            </a:extLst>
          </p:cNvPr>
          <p:cNvSpPr txBox="1"/>
          <p:nvPr/>
        </p:nvSpPr>
        <p:spPr>
          <a:xfrm>
            <a:off x="6822523" y="3516317"/>
            <a:ext cx="2021838"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Thermal input power</a:t>
            </a:r>
            <a:endParaRPr lang="en-CH" dirty="0">
              <a:solidFill>
                <a:schemeClr val="tx1"/>
              </a:solidFill>
            </a:endParaRPr>
          </a:p>
        </p:txBody>
      </p:sp>
      <p:sp>
        <p:nvSpPr>
          <p:cNvPr id="14" name="TextBox 13">
            <a:extLst>
              <a:ext uri="{FF2B5EF4-FFF2-40B4-BE49-F238E27FC236}">
                <a16:creationId xmlns:a16="http://schemas.microsoft.com/office/drawing/2014/main" id="{D908DC7C-9F71-44B6-7691-4B370E096B95}"/>
              </a:ext>
            </a:extLst>
          </p:cNvPr>
          <p:cNvSpPr txBox="1"/>
          <p:nvPr/>
        </p:nvSpPr>
        <p:spPr>
          <a:xfrm>
            <a:off x="6822523" y="4094214"/>
            <a:ext cx="2021838"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Indicated power</a:t>
            </a:r>
            <a:endParaRPr lang="en-CH" dirty="0">
              <a:solidFill>
                <a:schemeClr val="tx1"/>
              </a:solidFill>
            </a:endParaRPr>
          </a:p>
        </p:txBody>
      </p:sp>
      <p:sp>
        <p:nvSpPr>
          <p:cNvPr id="15" name="TextBox 14">
            <a:extLst>
              <a:ext uri="{FF2B5EF4-FFF2-40B4-BE49-F238E27FC236}">
                <a16:creationId xmlns:a16="http://schemas.microsoft.com/office/drawing/2014/main" id="{05407098-1D65-B8B4-6B3C-611C4EF3B17E}"/>
              </a:ext>
            </a:extLst>
          </p:cNvPr>
          <p:cNvSpPr txBox="1"/>
          <p:nvPr/>
        </p:nvSpPr>
        <p:spPr>
          <a:xfrm>
            <a:off x="6822523" y="4670464"/>
            <a:ext cx="2021838"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Brake power</a:t>
            </a:r>
            <a:endParaRPr lang="en-CH" dirty="0">
              <a:solidFill>
                <a:schemeClr val="tx1"/>
              </a:solidFill>
            </a:endParaRPr>
          </a:p>
        </p:txBody>
      </p:sp>
      <p:sp>
        <p:nvSpPr>
          <p:cNvPr id="16" name="TextBox 15">
            <a:extLst>
              <a:ext uri="{FF2B5EF4-FFF2-40B4-BE49-F238E27FC236}">
                <a16:creationId xmlns:a16="http://schemas.microsoft.com/office/drawing/2014/main" id="{05112FD5-FBB3-9FC6-5DD9-ED5707F134E1}"/>
              </a:ext>
            </a:extLst>
          </p:cNvPr>
          <p:cNvSpPr txBox="1"/>
          <p:nvPr/>
        </p:nvSpPr>
        <p:spPr>
          <a:xfrm>
            <a:off x="6822523" y="1209588"/>
            <a:ext cx="2021838"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Fuel energy</a:t>
            </a:r>
            <a:endParaRPr lang="en-CH" dirty="0">
              <a:solidFill>
                <a:schemeClr val="tx1"/>
              </a:solidFill>
            </a:endParaRPr>
          </a:p>
        </p:txBody>
      </p:sp>
      <p:sp>
        <p:nvSpPr>
          <p:cNvPr id="17" name="TextBox 16">
            <a:extLst>
              <a:ext uri="{FF2B5EF4-FFF2-40B4-BE49-F238E27FC236}">
                <a16:creationId xmlns:a16="http://schemas.microsoft.com/office/drawing/2014/main" id="{45D6F21C-9A72-7358-03DA-5B5F8ACA212F}"/>
              </a:ext>
            </a:extLst>
          </p:cNvPr>
          <p:cNvSpPr txBox="1"/>
          <p:nvPr/>
        </p:nvSpPr>
        <p:spPr>
          <a:xfrm>
            <a:off x="6822523" y="636027"/>
            <a:ext cx="2021838"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Air intake</a:t>
            </a:r>
            <a:endParaRPr lang="en-CH" dirty="0">
              <a:solidFill>
                <a:schemeClr val="tx1"/>
              </a:solidFill>
            </a:endParaRPr>
          </a:p>
        </p:txBody>
      </p:sp>
      <p:cxnSp>
        <p:nvCxnSpPr>
          <p:cNvPr id="18" name="Straight Arrow Connector 17">
            <a:extLst>
              <a:ext uri="{FF2B5EF4-FFF2-40B4-BE49-F238E27FC236}">
                <a16:creationId xmlns:a16="http://schemas.microsoft.com/office/drawing/2014/main" id="{96BE90C2-BDF9-37AB-851A-EB4C967F08CD}"/>
              </a:ext>
            </a:extLst>
          </p:cNvPr>
          <p:cNvCxnSpPr>
            <a:cxnSpLocks/>
            <a:stCxn id="2" idx="0"/>
            <a:endCxn id="12" idx="2"/>
          </p:cNvCxnSpPr>
          <p:nvPr/>
        </p:nvCxnSpPr>
        <p:spPr>
          <a:xfrm flipV="1">
            <a:off x="7833442" y="2114632"/>
            <a:ext cx="0" cy="245891"/>
          </a:xfrm>
          <a:prstGeom prst="straightConnector1">
            <a:avLst/>
          </a:prstGeom>
          <a:ln>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12DD6121-582C-3015-EC22-C02C3E674478}"/>
              </a:ext>
            </a:extLst>
          </p:cNvPr>
          <p:cNvCxnSpPr>
            <a:cxnSpLocks/>
            <a:stCxn id="11" idx="0"/>
            <a:endCxn id="2" idx="2"/>
          </p:cNvCxnSpPr>
          <p:nvPr/>
        </p:nvCxnSpPr>
        <p:spPr>
          <a:xfrm flipV="1">
            <a:off x="7833442" y="2692529"/>
            <a:ext cx="0" cy="245891"/>
          </a:xfrm>
          <a:prstGeom prst="straightConnector1">
            <a:avLst/>
          </a:prstGeom>
          <a:ln>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0714B38A-1C50-8535-AE7B-6B4308E40A38}"/>
              </a:ext>
            </a:extLst>
          </p:cNvPr>
          <p:cNvCxnSpPr>
            <a:cxnSpLocks/>
            <a:stCxn id="13" idx="0"/>
            <a:endCxn id="11" idx="2"/>
          </p:cNvCxnSpPr>
          <p:nvPr/>
        </p:nvCxnSpPr>
        <p:spPr>
          <a:xfrm flipV="1">
            <a:off x="7833442" y="3270426"/>
            <a:ext cx="0" cy="245891"/>
          </a:xfrm>
          <a:prstGeom prst="straightConnector1">
            <a:avLst/>
          </a:prstGeom>
          <a:ln>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2F890A33-6F16-DA0F-C197-BC69743AEBC7}"/>
              </a:ext>
            </a:extLst>
          </p:cNvPr>
          <p:cNvCxnSpPr>
            <a:cxnSpLocks/>
            <a:stCxn id="14" idx="0"/>
            <a:endCxn id="13" idx="2"/>
          </p:cNvCxnSpPr>
          <p:nvPr/>
        </p:nvCxnSpPr>
        <p:spPr>
          <a:xfrm flipV="1">
            <a:off x="7833442" y="3848323"/>
            <a:ext cx="0" cy="245891"/>
          </a:xfrm>
          <a:prstGeom prst="straightConnector1">
            <a:avLst/>
          </a:prstGeom>
          <a:ln>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93BA4373-001A-E3CE-F86B-3CBF1D752853}"/>
              </a:ext>
            </a:extLst>
          </p:cNvPr>
          <p:cNvCxnSpPr>
            <a:cxnSpLocks/>
            <a:stCxn id="15" idx="0"/>
            <a:endCxn id="14" idx="2"/>
          </p:cNvCxnSpPr>
          <p:nvPr/>
        </p:nvCxnSpPr>
        <p:spPr>
          <a:xfrm flipV="1">
            <a:off x="7833442" y="4426220"/>
            <a:ext cx="0" cy="244244"/>
          </a:xfrm>
          <a:prstGeom prst="straightConnector1">
            <a:avLst/>
          </a:prstGeom>
          <a:ln>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45C8A765-C423-0599-FD7E-EB2762050C48}"/>
              </a:ext>
            </a:extLst>
          </p:cNvPr>
          <p:cNvCxnSpPr>
            <a:cxnSpLocks/>
            <a:stCxn id="12" idx="0"/>
            <a:endCxn id="16" idx="2"/>
          </p:cNvCxnSpPr>
          <p:nvPr/>
        </p:nvCxnSpPr>
        <p:spPr>
          <a:xfrm flipV="1">
            <a:off x="7833442" y="1541594"/>
            <a:ext cx="0" cy="241032"/>
          </a:xfrm>
          <a:prstGeom prst="straightConnector1">
            <a:avLst/>
          </a:prstGeom>
          <a:ln>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59E8870-7F64-D449-56C2-7A0BBF09E62A}"/>
              </a:ext>
            </a:extLst>
          </p:cNvPr>
          <p:cNvCxnSpPr>
            <a:cxnSpLocks/>
            <a:stCxn id="16" idx="0"/>
            <a:endCxn id="17" idx="2"/>
          </p:cNvCxnSpPr>
          <p:nvPr/>
        </p:nvCxnSpPr>
        <p:spPr>
          <a:xfrm flipV="1">
            <a:off x="7833442" y="968033"/>
            <a:ext cx="0" cy="241555"/>
          </a:xfrm>
          <a:prstGeom prst="straightConnector1">
            <a:avLst/>
          </a:prstGeom>
          <a:ln>
            <a:headEnd type="triangle"/>
            <a:tailEnd type="none"/>
          </a:ln>
        </p:spPr>
        <p:style>
          <a:lnRef idx="1">
            <a:schemeClr val="accent1"/>
          </a:lnRef>
          <a:fillRef idx="0">
            <a:schemeClr val="accent1"/>
          </a:fillRef>
          <a:effectRef idx="0">
            <a:schemeClr val="accent1"/>
          </a:effectRef>
          <a:fontRef idx="minor">
            <a:schemeClr val="tx1"/>
          </a:fontRef>
        </p:style>
      </p:cxnSp>
      <p:sp>
        <p:nvSpPr>
          <p:cNvPr id="33" name="Arrow: Right 32">
            <a:extLst>
              <a:ext uri="{FF2B5EF4-FFF2-40B4-BE49-F238E27FC236}">
                <a16:creationId xmlns:a16="http://schemas.microsoft.com/office/drawing/2014/main" id="{2F600821-85FF-1136-EB4E-139EA9A0CA7F}"/>
              </a:ext>
            </a:extLst>
          </p:cNvPr>
          <p:cNvSpPr/>
          <p:nvPr/>
        </p:nvSpPr>
        <p:spPr>
          <a:xfrm rot="10800000">
            <a:off x="6239883" y="2398894"/>
            <a:ext cx="581618" cy="25526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grpSp>
        <p:nvGrpSpPr>
          <p:cNvPr id="6" name="Group 5">
            <a:extLst>
              <a:ext uri="{FF2B5EF4-FFF2-40B4-BE49-F238E27FC236}">
                <a16:creationId xmlns:a16="http://schemas.microsoft.com/office/drawing/2014/main" id="{491C6038-CD9B-8608-4A7D-152B538A3763}"/>
              </a:ext>
            </a:extLst>
          </p:cNvPr>
          <p:cNvGrpSpPr/>
          <p:nvPr/>
        </p:nvGrpSpPr>
        <p:grpSpPr>
          <a:xfrm>
            <a:off x="971573" y="968033"/>
            <a:ext cx="4997636" cy="2598896"/>
            <a:chOff x="2984500" y="2569133"/>
            <a:chExt cx="4596870" cy="2390488"/>
          </a:xfrm>
        </p:grpSpPr>
        <p:pic>
          <p:nvPicPr>
            <p:cNvPr id="10" name="Picture 9">
              <a:extLst>
                <a:ext uri="{FF2B5EF4-FFF2-40B4-BE49-F238E27FC236}">
                  <a16:creationId xmlns:a16="http://schemas.microsoft.com/office/drawing/2014/main" id="{BF2ED609-7D66-8D11-308E-11BBB90831FB}"/>
                </a:ext>
              </a:extLst>
            </p:cNvPr>
            <p:cNvPicPr>
              <a:picLocks noChangeAspect="1"/>
            </p:cNvPicPr>
            <p:nvPr/>
          </p:nvPicPr>
          <p:blipFill rotWithShape="1">
            <a:blip r:embed="rId3"/>
            <a:srcRect b="21999"/>
            <a:stretch/>
          </p:blipFill>
          <p:spPr>
            <a:xfrm>
              <a:off x="2984500" y="2569133"/>
              <a:ext cx="4596870" cy="2093073"/>
            </a:xfrm>
            <a:prstGeom prst="rect">
              <a:avLst/>
            </a:prstGeom>
          </p:spPr>
        </p:pic>
        <p:pic>
          <p:nvPicPr>
            <p:cNvPr id="23" name="Picture 22">
              <a:extLst>
                <a:ext uri="{FF2B5EF4-FFF2-40B4-BE49-F238E27FC236}">
                  <a16:creationId xmlns:a16="http://schemas.microsoft.com/office/drawing/2014/main" id="{1E0590B7-375C-C9D6-72E0-4B1FDFA2A069}"/>
                </a:ext>
              </a:extLst>
            </p:cNvPr>
            <p:cNvPicPr>
              <a:picLocks noChangeAspect="1"/>
            </p:cNvPicPr>
            <p:nvPr/>
          </p:nvPicPr>
          <p:blipFill rotWithShape="1">
            <a:blip r:embed="rId4"/>
            <a:srcRect l="2164" t="32342" r="35894" b="61290"/>
            <a:stretch/>
          </p:blipFill>
          <p:spPr>
            <a:xfrm>
              <a:off x="3079223" y="4799981"/>
              <a:ext cx="2978969" cy="159640"/>
            </a:xfrm>
            <a:prstGeom prst="rect">
              <a:avLst/>
            </a:prstGeom>
            <a:ln>
              <a:noFill/>
            </a:ln>
          </p:spPr>
        </p:pic>
      </p:grpSp>
      <p:sp>
        <p:nvSpPr>
          <p:cNvPr id="24" name="Rectangle 23">
            <a:extLst>
              <a:ext uri="{FF2B5EF4-FFF2-40B4-BE49-F238E27FC236}">
                <a16:creationId xmlns:a16="http://schemas.microsoft.com/office/drawing/2014/main" id="{66B87FBA-531C-A32F-8352-29654A29AB49}"/>
              </a:ext>
            </a:extLst>
          </p:cNvPr>
          <p:cNvSpPr/>
          <p:nvPr/>
        </p:nvSpPr>
        <p:spPr>
          <a:xfrm>
            <a:off x="4971738" y="2938420"/>
            <a:ext cx="654570" cy="30516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1598207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9DF531-38F4-936E-BF83-709BA9ACD5D4}"/>
            </a:ext>
          </a:extLst>
        </p:cNvPr>
        <p:cNvGrpSpPr/>
        <p:nvPr/>
      </p:nvGrpSpPr>
      <p:grpSpPr>
        <a:xfrm>
          <a:off x="0" y="0"/>
          <a:ext cx="0" cy="0"/>
          <a:chOff x="0" y="0"/>
          <a:chExt cx="0" cy="0"/>
        </a:xfrm>
      </p:grpSpPr>
      <p:sp>
        <p:nvSpPr>
          <p:cNvPr id="4" name="Titre 3">
            <a:extLst>
              <a:ext uri="{FF2B5EF4-FFF2-40B4-BE49-F238E27FC236}">
                <a16:creationId xmlns:a16="http://schemas.microsoft.com/office/drawing/2014/main" id="{CC9DAF55-4711-1ACA-6B6E-A15663C3051D}"/>
              </a:ext>
            </a:extLst>
          </p:cNvPr>
          <p:cNvSpPr>
            <a:spLocks noGrp="1"/>
          </p:cNvSpPr>
          <p:nvPr>
            <p:ph type="title"/>
          </p:nvPr>
        </p:nvSpPr>
        <p:spPr>
          <a:xfrm>
            <a:off x="904875" y="131032"/>
            <a:ext cx="6816725" cy="1072753"/>
          </a:xfrm>
        </p:spPr>
        <p:txBody>
          <a:bodyPr>
            <a:normAutofit/>
          </a:bodyPr>
          <a:lstStyle/>
          <a:p>
            <a:r>
              <a:rPr lang="fr-FR" dirty="0" err="1"/>
              <a:t>Exercise</a:t>
            </a:r>
            <a:r>
              <a:rPr lang="fr-FR" dirty="0"/>
              <a:t> ENG0: Power System of a </a:t>
            </a:r>
            <a:r>
              <a:rPr lang="fr-FR" dirty="0" err="1"/>
              <a:t>vehicle</a:t>
            </a:r>
            <a:endParaRPr lang="fr-FR" dirty="0"/>
          </a:p>
        </p:txBody>
      </p:sp>
      <p:sp>
        <p:nvSpPr>
          <p:cNvPr id="5" name="Espace réservé de la date 4">
            <a:extLst>
              <a:ext uri="{FF2B5EF4-FFF2-40B4-BE49-F238E27FC236}">
                <a16:creationId xmlns:a16="http://schemas.microsoft.com/office/drawing/2014/main" id="{F387B7E4-4A59-3B1D-4BFB-721BB3DA516C}"/>
              </a:ext>
            </a:extLst>
          </p:cNvPr>
          <p:cNvSpPr>
            <a:spLocks noGrp="1"/>
          </p:cNvSpPr>
          <p:nvPr>
            <p:ph type="dt" sz="half" idx="14"/>
          </p:nvPr>
        </p:nvSpPr>
        <p:spPr/>
        <p:txBody>
          <a:bodyPr/>
          <a:lstStyle/>
          <a:p>
            <a:r>
              <a:rPr lang="fr-CH" dirty="0"/>
              <a:t>Engines and fuel </a:t>
            </a:r>
            <a:r>
              <a:rPr lang="fr-CH" dirty="0" err="1"/>
              <a:t>cells</a:t>
            </a:r>
            <a:endParaRPr lang="fr-FR" dirty="0"/>
          </a:p>
        </p:txBody>
      </p:sp>
      <p:sp>
        <p:nvSpPr>
          <p:cNvPr id="7" name="Espace réservé du numéro de diapositive 6">
            <a:extLst>
              <a:ext uri="{FF2B5EF4-FFF2-40B4-BE49-F238E27FC236}">
                <a16:creationId xmlns:a16="http://schemas.microsoft.com/office/drawing/2014/main" id="{059C1D09-E75E-D60F-7F00-AA7E3A264505}"/>
              </a:ext>
            </a:extLst>
          </p:cNvPr>
          <p:cNvSpPr>
            <a:spLocks noGrp="1"/>
          </p:cNvSpPr>
          <p:nvPr>
            <p:ph type="sldNum" sz="quarter" idx="16"/>
          </p:nvPr>
        </p:nvSpPr>
        <p:spPr/>
        <p:txBody>
          <a:bodyPr/>
          <a:lstStyle/>
          <a:p>
            <a:fld id="{E1E1CD7C-2161-7D43-862E-CE4C333CD873}" type="slidenum">
              <a:rPr lang="fr-FR" smtClean="0"/>
              <a:pPr/>
              <a:t>8</a:t>
            </a:fld>
            <a:endParaRPr lang="fr-FR" dirty="0"/>
          </a:p>
        </p:txBody>
      </p:sp>
      <p:sp>
        <p:nvSpPr>
          <p:cNvPr id="2" name="TextBox 1">
            <a:extLst>
              <a:ext uri="{FF2B5EF4-FFF2-40B4-BE49-F238E27FC236}">
                <a16:creationId xmlns:a16="http://schemas.microsoft.com/office/drawing/2014/main" id="{7172F5D3-23F7-7755-A9BA-5F2C5A61C368}"/>
              </a:ext>
            </a:extLst>
          </p:cNvPr>
          <p:cNvSpPr txBox="1"/>
          <p:nvPr/>
        </p:nvSpPr>
        <p:spPr>
          <a:xfrm>
            <a:off x="6822523" y="2360523"/>
            <a:ext cx="2021838"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Engine speed in cycle/s</a:t>
            </a:r>
            <a:endParaRPr lang="en-CH" dirty="0">
              <a:solidFill>
                <a:schemeClr val="tx1"/>
              </a:solidFill>
            </a:endParaRPr>
          </a:p>
        </p:txBody>
      </p:sp>
      <p:sp>
        <p:nvSpPr>
          <p:cNvPr id="11" name="TextBox 10">
            <a:extLst>
              <a:ext uri="{FF2B5EF4-FFF2-40B4-BE49-F238E27FC236}">
                <a16:creationId xmlns:a16="http://schemas.microsoft.com/office/drawing/2014/main" id="{DC58A66C-56A1-D938-95F3-71D0560E1847}"/>
              </a:ext>
            </a:extLst>
          </p:cNvPr>
          <p:cNvSpPr txBox="1"/>
          <p:nvPr/>
        </p:nvSpPr>
        <p:spPr>
          <a:xfrm>
            <a:off x="6822523" y="2938420"/>
            <a:ext cx="2021838"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Power per cylinder</a:t>
            </a:r>
            <a:endParaRPr lang="en-CH" dirty="0">
              <a:solidFill>
                <a:schemeClr val="tx1"/>
              </a:solidFill>
            </a:endParaRPr>
          </a:p>
        </p:txBody>
      </p:sp>
      <p:sp>
        <p:nvSpPr>
          <p:cNvPr id="12" name="TextBox 11">
            <a:extLst>
              <a:ext uri="{FF2B5EF4-FFF2-40B4-BE49-F238E27FC236}">
                <a16:creationId xmlns:a16="http://schemas.microsoft.com/office/drawing/2014/main" id="{30318D2A-F5A3-7FD8-F420-108381C2B8D0}"/>
              </a:ext>
            </a:extLst>
          </p:cNvPr>
          <p:cNvSpPr txBox="1"/>
          <p:nvPr/>
        </p:nvSpPr>
        <p:spPr>
          <a:xfrm>
            <a:off x="6822523" y="1782626"/>
            <a:ext cx="2021838"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Power per cycle</a:t>
            </a:r>
            <a:endParaRPr lang="en-CH" dirty="0">
              <a:solidFill>
                <a:schemeClr val="tx1"/>
              </a:solidFill>
            </a:endParaRPr>
          </a:p>
        </p:txBody>
      </p:sp>
      <p:sp>
        <p:nvSpPr>
          <p:cNvPr id="13" name="TextBox 12">
            <a:extLst>
              <a:ext uri="{FF2B5EF4-FFF2-40B4-BE49-F238E27FC236}">
                <a16:creationId xmlns:a16="http://schemas.microsoft.com/office/drawing/2014/main" id="{918F3D9E-5DC9-B01D-2D84-27C9B4C80E10}"/>
              </a:ext>
            </a:extLst>
          </p:cNvPr>
          <p:cNvSpPr txBox="1"/>
          <p:nvPr/>
        </p:nvSpPr>
        <p:spPr>
          <a:xfrm>
            <a:off x="6822523" y="3516317"/>
            <a:ext cx="2021838"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Thermal input power</a:t>
            </a:r>
            <a:endParaRPr lang="en-CH" dirty="0">
              <a:solidFill>
                <a:schemeClr val="tx1"/>
              </a:solidFill>
            </a:endParaRPr>
          </a:p>
        </p:txBody>
      </p:sp>
      <p:sp>
        <p:nvSpPr>
          <p:cNvPr id="14" name="TextBox 13">
            <a:extLst>
              <a:ext uri="{FF2B5EF4-FFF2-40B4-BE49-F238E27FC236}">
                <a16:creationId xmlns:a16="http://schemas.microsoft.com/office/drawing/2014/main" id="{49EA10EB-8ACA-1F9A-13EC-EB1A6BCD71C3}"/>
              </a:ext>
            </a:extLst>
          </p:cNvPr>
          <p:cNvSpPr txBox="1"/>
          <p:nvPr/>
        </p:nvSpPr>
        <p:spPr>
          <a:xfrm>
            <a:off x="6822523" y="4094214"/>
            <a:ext cx="2021838" cy="332006"/>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Indicated power</a:t>
            </a:r>
            <a:endParaRPr lang="en-CH" dirty="0">
              <a:solidFill>
                <a:schemeClr val="tx1"/>
              </a:solidFill>
            </a:endParaRPr>
          </a:p>
        </p:txBody>
      </p:sp>
      <p:sp>
        <p:nvSpPr>
          <p:cNvPr id="15" name="TextBox 14">
            <a:extLst>
              <a:ext uri="{FF2B5EF4-FFF2-40B4-BE49-F238E27FC236}">
                <a16:creationId xmlns:a16="http://schemas.microsoft.com/office/drawing/2014/main" id="{59162B07-10EA-D514-94DC-D7B2C2AD56E5}"/>
              </a:ext>
            </a:extLst>
          </p:cNvPr>
          <p:cNvSpPr txBox="1"/>
          <p:nvPr/>
        </p:nvSpPr>
        <p:spPr>
          <a:xfrm>
            <a:off x="6822523" y="4670464"/>
            <a:ext cx="2021838" cy="332006"/>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Brake power</a:t>
            </a:r>
            <a:endParaRPr lang="en-CH" dirty="0">
              <a:solidFill>
                <a:schemeClr val="tx1"/>
              </a:solidFill>
            </a:endParaRPr>
          </a:p>
        </p:txBody>
      </p:sp>
      <p:sp>
        <p:nvSpPr>
          <p:cNvPr id="16" name="TextBox 15">
            <a:extLst>
              <a:ext uri="{FF2B5EF4-FFF2-40B4-BE49-F238E27FC236}">
                <a16:creationId xmlns:a16="http://schemas.microsoft.com/office/drawing/2014/main" id="{448CC401-92B3-B653-D826-18705CB90706}"/>
              </a:ext>
            </a:extLst>
          </p:cNvPr>
          <p:cNvSpPr txBox="1"/>
          <p:nvPr/>
        </p:nvSpPr>
        <p:spPr>
          <a:xfrm>
            <a:off x="6822523" y="1209588"/>
            <a:ext cx="2021838"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Fuel energy</a:t>
            </a:r>
            <a:endParaRPr lang="en-CH" dirty="0">
              <a:solidFill>
                <a:schemeClr val="tx1"/>
              </a:solidFill>
            </a:endParaRPr>
          </a:p>
        </p:txBody>
      </p:sp>
      <p:sp>
        <p:nvSpPr>
          <p:cNvPr id="17" name="TextBox 16">
            <a:extLst>
              <a:ext uri="{FF2B5EF4-FFF2-40B4-BE49-F238E27FC236}">
                <a16:creationId xmlns:a16="http://schemas.microsoft.com/office/drawing/2014/main" id="{6394B98F-6E07-D8E7-F93F-A2218EFEBCCF}"/>
              </a:ext>
            </a:extLst>
          </p:cNvPr>
          <p:cNvSpPr txBox="1"/>
          <p:nvPr/>
        </p:nvSpPr>
        <p:spPr>
          <a:xfrm>
            <a:off x="6822523" y="636027"/>
            <a:ext cx="2021838"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Air intake</a:t>
            </a:r>
            <a:endParaRPr lang="en-CH" dirty="0">
              <a:solidFill>
                <a:schemeClr val="tx1"/>
              </a:solidFill>
            </a:endParaRPr>
          </a:p>
        </p:txBody>
      </p:sp>
      <p:cxnSp>
        <p:nvCxnSpPr>
          <p:cNvPr id="18" name="Straight Arrow Connector 17">
            <a:extLst>
              <a:ext uri="{FF2B5EF4-FFF2-40B4-BE49-F238E27FC236}">
                <a16:creationId xmlns:a16="http://schemas.microsoft.com/office/drawing/2014/main" id="{9CBA9643-8E58-3A42-C134-5A0AC6E45158}"/>
              </a:ext>
            </a:extLst>
          </p:cNvPr>
          <p:cNvCxnSpPr>
            <a:cxnSpLocks/>
            <a:stCxn id="2" idx="0"/>
            <a:endCxn id="12" idx="2"/>
          </p:cNvCxnSpPr>
          <p:nvPr/>
        </p:nvCxnSpPr>
        <p:spPr>
          <a:xfrm flipV="1">
            <a:off x="7833442" y="2114632"/>
            <a:ext cx="0" cy="245891"/>
          </a:xfrm>
          <a:prstGeom prst="straightConnector1">
            <a:avLst/>
          </a:prstGeom>
          <a:ln>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73E36D04-AAD4-93D8-98B5-0B1D911DAC21}"/>
              </a:ext>
            </a:extLst>
          </p:cNvPr>
          <p:cNvCxnSpPr>
            <a:cxnSpLocks/>
            <a:stCxn id="11" idx="0"/>
            <a:endCxn id="2" idx="2"/>
          </p:cNvCxnSpPr>
          <p:nvPr/>
        </p:nvCxnSpPr>
        <p:spPr>
          <a:xfrm flipV="1">
            <a:off x="7833442" y="2692529"/>
            <a:ext cx="0" cy="245891"/>
          </a:xfrm>
          <a:prstGeom prst="straightConnector1">
            <a:avLst/>
          </a:prstGeom>
          <a:ln>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FE2E7495-90B2-97F3-65A1-2D9D0F4B0462}"/>
              </a:ext>
            </a:extLst>
          </p:cNvPr>
          <p:cNvCxnSpPr>
            <a:cxnSpLocks/>
            <a:stCxn id="13" idx="0"/>
            <a:endCxn id="11" idx="2"/>
          </p:cNvCxnSpPr>
          <p:nvPr/>
        </p:nvCxnSpPr>
        <p:spPr>
          <a:xfrm flipV="1">
            <a:off x="7833442" y="3270426"/>
            <a:ext cx="0" cy="245891"/>
          </a:xfrm>
          <a:prstGeom prst="straightConnector1">
            <a:avLst/>
          </a:prstGeom>
          <a:ln>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F0D1A413-30E5-B23C-894A-96D408A7862D}"/>
              </a:ext>
            </a:extLst>
          </p:cNvPr>
          <p:cNvCxnSpPr>
            <a:cxnSpLocks/>
            <a:stCxn id="14" idx="0"/>
            <a:endCxn id="13" idx="2"/>
          </p:cNvCxnSpPr>
          <p:nvPr/>
        </p:nvCxnSpPr>
        <p:spPr>
          <a:xfrm flipV="1">
            <a:off x="7833442" y="3848323"/>
            <a:ext cx="0" cy="245891"/>
          </a:xfrm>
          <a:prstGeom prst="straightConnector1">
            <a:avLst/>
          </a:prstGeom>
          <a:ln>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A4027A7D-2EE9-C69C-43AE-BE4AC979288E}"/>
              </a:ext>
            </a:extLst>
          </p:cNvPr>
          <p:cNvCxnSpPr>
            <a:cxnSpLocks/>
            <a:stCxn id="15" idx="0"/>
            <a:endCxn id="14" idx="2"/>
          </p:cNvCxnSpPr>
          <p:nvPr/>
        </p:nvCxnSpPr>
        <p:spPr>
          <a:xfrm flipV="1">
            <a:off x="7833442" y="4426220"/>
            <a:ext cx="0" cy="244244"/>
          </a:xfrm>
          <a:prstGeom prst="straightConnector1">
            <a:avLst/>
          </a:prstGeom>
          <a:ln>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B22B9831-6395-7AE1-6E79-9743E435DD52}"/>
              </a:ext>
            </a:extLst>
          </p:cNvPr>
          <p:cNvCxnSpPr>
            <a:cxnSpLocks/>
            <a:stCxn id="12" idx="0"/>
            <a:endCxn id="16" idx="2"/>
          </p:cNvCxnSpPr>
          <p:nvPr/>
        </p:nvCxnSpPr>
        <p:spPr>
          <a:xfrm flipV="1">
            <a:off x="7833442" y="1541594"/>
            <a:ext cx="0" cy="241032"/>
          </a:xfrm>
          <a:prstGeom prst="straightConnector1">
            <a:avLst/>
          </a:prstGeom>
          <a:ln>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AA03AB9D-05C4-3A07-7541-BDB9ED64A20E}"/>
              </a:ext>
            </a:extLst>
          </p:cNvPr>
          <p:cNvCxnSpPr>
            <a:cxnSpLocks/>
            <a:stCxn id="16" idx="0"/>
            <a:endCxn id="17" idx="2"/>
          </p:cNvCxnSpPr>
          <p:nvPr/>
        </p:nvCxnSpPr>
        <p:spPr>
          <a:xfrm flipV="1">
            <a:off x="7833442" y="968033"/>
            <a:ext cx="0" cy="241555"/>
          </a:xfrm>
          <a:prstGeom prst="straightConnector1">
            <a:avLst/>
          </a:prstGeom>
          <a:ln>
            <a:headEnd type="triangle"/>
            <a:tailEnd type="none"/>
          </a:ln>
        </p:spPr>
        <p:style>
          <a:lnRef idx="1">
            <a:schemeClr val="accent1"/>
          </a:lnRef>
          <a:fillRef idx="0">
            <a:schemeClr val="accent1"/>
          </a:fillRef>
          <a:effectRef idx="0">
            <a:schemeClr val="accent1"/>
          </a:effectRef>
          <a:fontRef idx="minor">
            <a:schemeClr val="tx1"/>
          </a:fontRef>
        </p:style>
      </p:cxnSp>
      <p:sp>
        <p:nvSpPr>
          <p:cNvPr id="33" name="Arrow: Right 32">
            <a:extLst>
              <a:ext uri="{FF2B5EF4-FFF2-40B4-BE49-F238E27FC236}">
                <a16:creationId xmlns:a16="http://schemas.microsoft.com/office/drawing/2014/main" id="{205499A9-33CF-4249-D964-4A55FD76A654}"/>
              </a:ext>
            </a:extLst>
          </p:cNvPr>
          <p:cNvSpPr/>
          <p:nvPr/>
        </p:nvSpPr>
        <p:spPr>
          <a:xfrm rot="10800000">
            <a:off x="6239883" y="2398894"/>
            <a:ext cx="581618" cy="25526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pic>
        <p:nvPicPr>
          <p:cNvPr id="3" name="Picture 2">
            <a:extLst>
              <a:ext uri="{FF2B5EF4-FFF2-40B4-BE49-F238E27FC236}">
                <a16:creationId xmlns:a16="http://schemas.microsoft.com/office/drawing/2014/main" id="{9BB30BF4-5153-2B41-3B47-6FEB327DDD62}"/>
              </a:ext>
            </a:extLst>
          </p:cNvPr>
          <p:cNvPicPr>
            <a:picLocks noChangeAspect="1"/>
          </p:cNvPicPr>
          <p:nvPr/>
        </p:nvPicPr>
        <p:blipFill rotWithShape="1">
          <a:blip r:embed="rId3"/>
          <a:srcRect b="69660"/>
          <a:stretch/>
        </p:blipFill>
        <p:spPr>
          <a:xfrm>
            <a:off x="595160" y="827342"/>
            <a:ext cx="5359675" cy="716727"/>
          </a:xfrm>
          <a:prstGeom prst="rect">
            <a:avLst/>
          </a:prstGeom>
        </p:spPr>
      </p:pic>
      <p:pic>
        <p:nvPicPr>
          <p:cNvPr id="8" name="Picture 7">
            <a:extLst>
              <a:ext uri="{FF2B5EF4-FFF2-40B4-BE49-F238E27FC236}">
                <a16:creationId xmlns:a16="http://schemas.microsoft.com/office/drawing/2014/main" id="{C437A354-FF55-02BE-8645-59FD390F21D8}"/>
              </a:ext>
            </a:extLst>
          </p:cNvPr>
          <p:cNvPicPr>
            <a:picLocks noChangeAspect="1"/>
          </p:cNvPicPr>
          <p:nvPr/>
        </p:nvPicPr>
        <p:blipFill rotWithShape="1">
          <a:blip r:embed="rId3"/>
          <a:srcRect t="33337" b="33269"/>
          <a:stretch>
            <a:fillRect/>
          </a:stretch>
        </p:blipFill>
        <p:spPr>
          <a:xfrm>
            <a:off x="548213" y="2114632"/>
            <a:ext cx="5465692" cy="804472"/>
          </a:xfrm>
          <a:prstGeom prst="rect">
            <a:avLst/>
          </a:prstGeom>
        </p:spPr>
      </p:pic>
    </p:spTree>
    <p:extLst>
      <p:ext uri="{BB962C8B-B14F-4D97-AF65-F5344CB8AC3E}">
        <p14:creationId xmlns:p14="http://schemas.microsoft.com/office/powerpoint/2010/main" val="192180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4C0DE4-8290-F42F-9DF7-1BD658B6BEEE}"/>
            </a:ext>
          </a:extLst>
        </p:cNvPr>
        <p:cNvGrpSpPr/>
        <p:nvPr/>
      </p:nvGrpSpPr>
      <p:grpSpPr>
        <a:xfrm>
          <a:off x="0" y="0"/>
          <a:ext cx="0" cy="0"/>
          <a:chOff x="0" y="0"/>
          <a:chExt cx="0" cy="0"/>
        </a:xfrm>
      </p:grpSpPr>
      <p:sp>
        <p:nvSpPr>
          <p:cNvPr id="4" name="Titre 3">
            <a:extLst>
              <a:ext uri="{FF2B5EF4-FFF2-40B4-BE49-F238E27FC236}">
                <a16:creationId xmlns:a16="http://schemas.microsoft.com/office/drawing/2014/main" id="{91CA3E8A-5E8A-EE5A-0F37-275192C99A49}"/>
              </a:ext>
            </a:extLst>
          </p:cNvPr>
          <p:cNvSpPr>
            <a:spLocks noGrp="1"/>
          </p:cNvSpPr>
          <p:nvPr>
            <p:ph type="title"/>
          </p:nvPr>
        </p:nvSpPr>
        <p:spPr>
          <a:xfrm>
            <a:off x="904875" y="131032"/>
            <a:ext cx="6816725" cy="1072753"/>
          </a:xfrm>
        </p:spPr>
        <p:txBody>
          <a:bodyPr>
            <a:normAutofit/>
          </a:bodyPr>
          <a:lstStyle/>
          <a:p>
            <a:r>
              <a:rPr lang="fr-FR" dirty="0" err="1"/>
              <a:t>Exercise</a:t>
            </a:r>
            <a:r>
              <a:rPr lang="fr-FR" dirty="0"/>
              <a:t> ENG0: Power System of a </a:t>
            </a:r>
            <a:r>
              <a:rPr lang="fr-FR" dirty="0" err="1"/>
              <a:t>vehicle</a:t>
            </a:r>
            <a:endParaRPr lang="fr-FR" dirty="0"/>
          </a:p>
        </p:txBody>
      </p:sp>
      <p:sp>
        <p:nvSpPr>
          <p:cNvPr id="5" name="Espace réservé de la date 4">
            <a:extLst>
              <a:ext uri="{FF2B5EF4-FFF2-40B4-BE49-F238E27FC236}">
                <a16:creationId xmlns:a16="http://schemas.microsoft.com/office/drawing/2014/main" id="{87FDA576-7378-2E24-03F5-FE518B440492}"/>
              </a:ext>
            </a:extLst>
          </p:cNvPr>
          <p:cNvSpPr>
            <a:spLocks noGrp="1"/>
          </p:cNvSpPr>
          <p:nvPr>
            <p:ph type="dt" sz="half" idx="14"/>
          </p:nvPr>
        </p:nvSpPr>
        <p:spPr/>
        <p:txBody>
          <a:bodyPr/>
          <a:lstStyle/>
          <a:p>
            <a:r>
              <a:rPr lang="fr-CH" dirty="0"/>
              <a:t>Engines and fuel </a:t>
            </a:r>
            <a:r>
              <a:rPr lang="fr-CH" dirty="0" err="1"/>
              <a:t>cells</a:t>
            </a:r>
            <a:endParaRPr lang="fr-FR" dirty="0"/>
          </a:p>
        </p:txBody>
      </p:sp>
      <p:sp>
        <p:nvSpPr>
          <p:cNvPr id="7" name="Espace réservé du numéro de diapositive 6">
            <a:extLst>
              <a:ext uri="{FF2B5EF4-FFF2-40B4-BE49-F238E27FC236}">
                <a16:creationId xmlns:a16="http://schemas.microsoft.com/office/drawing/2014/main" id="{9244E810-B259-99DD-8C4D-1A8515E79C5D}"/>
              </a:ext>
            </a:extLst>
          </p:cNvPr>
          <p:cNvSpPr>
            <a:spLocks noGrp="1"/>
          </p:cNvSpPr>
          <p:nvPr>
            <p:ph type="sldNum" sz="quarter" idx="16"/>
          </p:nvPr>
        </p:nvSpPr>
        <p:spPr/>
        <p:txBody>
          <a:bodyPr/>
          <a:lstStyle/>
          <a:p>
            <a:fld id="{E1E1CD7C-2161-7D43-862E-CE4C333CD873}" type="slidenum">
              <a:rPr lang="fr-FR" smtClean="0"/>
              <a:pPr/>
              <a:t>9</a:t>
            </a:fld>
            <a:endParaRPr lang="fr-FR" dirty="0"/>
          </a:p>
        </p:txBody>
      </p:sp>
      <p:sp>
        <p:nvSpPr>
          <p:cNvPr id="2" name="TextBox 1">
            <a:extLst>
              <a:ext uri="{FF2B5EF4-FFF2-40B4-BE49-F238E27FC236}">
                <a16:creationId xmlns:a16="http://schemas.microsoft.com/office/drawing/2014/main" id="{C68E2829-5D94-B0F1-BAE7-A88A727330BA}"/>
              </a:ext>
            </a:extLst>
          </p:cNvPr>
          <p:cNvSpPr txBox="1"/>
          <p:nvPr/>
        </p:nvSpPr>
        <p:spPr>
          <a:xfrm>
            <a:off x="6822523" y="2360523"/>
            <a:ext cx="2021838"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Engine speed in cycle/s</a:t>
            </a:r>
            <a:endParaRPr lang="en-CH" dirty="0">
              <a:solidFill>
                <a:schemeClr val="tx1"/>
              </a:solidFill>
            </a:endParaRPr>
          </a:p>
        </p:txBody>
      </p:sp>
      <p:sp>
        <p:nvSpPr>
          <p:cNvPr id="11" name="TextBox 10">
            <a:extLst>
              <a:ext uri="{FF2B5EF4-FFF2-40B4-BE49-F238E27FC236}">
                <a16:creationId xmlns:a16="http://schemas.microsoft.com/office/drawing/2014/main" id="{4504ED87-9601-9404-E52E-5EF88EB8A104}"/>
              </a:ext>
            </a:extLst>
          </p:cNvPr>
          <p:cNvSpPr txBox="1"/>
          <p:nvPr/>
        </p:nvSpPr>
        <p:spPr>
          <a:xfrm>
            <a:off x="6822523" y="2938420"/>
            <a:ext cx="2021838"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Power per cylinder</a:t>
            </a:r>
            <a:endParaRPr lang="en-CH" dirty="0">
              <a:solidFill>
                <a:schemeClr val="tx1"/>
              </a:solidFill>
            </a:endParaRPr>
          </a:p>
        </p:txBody>
      </p:sp>
      <p:sp>
        <p:nvSpPr>
          <p:cNvPr id="12" name="TextBox 11">
            <a:extLst>
              <a:ext uri="{FF2B5EF4-FFF2-40B4-BE49-F238E27FC236}">
                <a16:creationId xmlns:a16="http://schemas.microsoft.com/office/drawing/2014/main" id="{F2884F3B-5E50-40D9-0448-049A817AEC97}"/>
              </a:ext>
            </a:extLst>
          </p:cNvPr>
          <p:cNvSpPr txBox="1"/>
          <p:nvPr/>
        </p:nvSpPr>
        <p:spPr>
          <a:xfrm>
            <a:off x="6822523" y="1782626"/>
            <a:ext cx="2021838"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Power per cycle</a:t>
            </a:r>
            <a:endParaRPr lang="en-CH" dirty="0">
              <a:solidFill>
                <a:schemeClr val="tx1"/>
              </a:solidFill>
            </a:endParaRPr>
          </a:p>
        </p:txBody>
      </p:sp>
      <p:sp>
        <p:nvSpPr>
          <p:cNvPr id="13" name="TextBox 12">
            <a:extLst>
              <a:ext uri="{FF2B5EF4-FFF2-40B4-BE49-F238E27FC236}">
                <a16:creationId xmlns:a16="http://schemas.microsoft.com/office/drawing/2014/main" id="{777979BD-7B60-B616-A8E0-FC6E959AA5FA}"/>
              </a:ext>
            </a:extLst>
          </p:cNvPr>
          <p:cNvSpPr txBox="1"/>
          <p:nvPr/>
        </p:nvSpPr>
        <p:spPr>
          <a:xfrm>
            <a:off x="6822523" y="3516317"/>
            <a:ext cx="2021838" cy="332006"/>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Thermal input power</a:t>
            </a:r>
            <a:endParaRPr lang="en-CH" dirty="0">
              <a:solidFill>
                <a:schemeClr val="tx1"/>
              </a:solidFill>
            </a:endParaRPr>
          </a:p>
        </p:txBody>
      </p:sp>
      <p:sp>
        <p:nvSpPr>
          <p:cNvPr id="14" name="TextBox 13">
            <a:extLst>
              <a:ext uri="{FF2B5EF4-FFF2-40B4-BE49-F238E27FC236}">
                <a16:creationId xmlns:a16="http://schemas.microsoft.com/office/drawing/2014/main" id="{FE0E7077-48A7-56D0-7C19-6C3CFA55D71A}"/>
              </a:ext>
            </a:extLst>
          </p:cNvPr>
          <p:cNvSpPr txBox="1"/>
          <p:nvPr/>
        </p:nvSpPr>
        <p:spPr>
          <a:xfrm>
            <a:off x="6822523" y="4094214"/>
            <a:ext cx="2021838"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Indicated power</a:t>
            </a:r>
            <a:endParaRPr lang="en-CH" dirty="0">
              <a:solidFill>
                <a:schemeClr val="tx1"/>
              </a:solidFill>
            </a:endParaRPr>
          </a:p>
        </p:txBody>
      </p:sp>
      <p:sp>
        <p:nvSpPr>
          <p:cNvPr id="15" name="TextBox 14">
            <a:extLst>
              <a:ext uri="{FF2B5EF4-FFF2-40B4-BE49-F238E27FC236}">
                <a16:creationId xmlns:a16="http://schemas.microsoft.com/office/drawing/2014/main" id="{3234C9A8-EF13-FD00-645C-AECADE858386}"/>
              </a:ext>
            </a:extLst>
          </p:cNvPr>
          <p:cNvSpPr txBox="1"/>
          <p:nvPr/>
        </p:nvSpPr>
        <p:spPr>
          <a:xfrm>
            <a:off x="6822523" y="4670464"/>
            <a:ext cx="2021838"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Brake power</a:t>
            </a:r>
            <a:endParaRPr lang="en-CH" dirty="0">
              <a:solidFill>
                <a:schemeClr val="tx1"/>
              </a:solidFill>
            </a:endParaRPr>
          </a:p>
        </p:txBody>
      </p:sp>
      <p:sp>
        <p:nvSpPr>
          <p:cNvPr id="16" name="TextBox 15">
            <a:extLst>
              <a:ext uri="{FF2B5EF4-FFF2-40B4-BE49-F238E27FC236}">
                <a16:creationId xmlns:a16="http://schemas.microsoft.com/office/drawing/2014/main" id="{DFA4C0D2-36EE-97D9-D86E-BE6DD86FB839}"/>
              </a:ext>
            </a:extLst>
          </p:cNvPr>
          <p:cNvSpPr txBox="1"/>
          <p:nvPr/>
        </p:nvSpPr>
        <p:spPr>
          <a:xfrm>
            <a:off x="6822523" y="1209588"/>
            <a:ext cx="2021838"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Fuel energy</a:t>
            </a:r>
            <a:endParaRPr lang="en-CH" dirty="0">
              <a:solidFill>
                <a:schemeClr val="tx1"/>
              </a:solidFill>
            </a:endParaRPr>
          </a:p>
        </p:txBody>
      </p:sp>
      <p:sp>
        <p:nvSpPr>
          <p:cNvPr id="17" name="TextBox 16">
            <a:extLst>
              <a:ext uri="{FF2B5EF4-FFF2-40B4-BE49-F238E27FC236}">
                <a16:creationId xmlns:a16="http://schemas.microsoft.com/office/drawing/2014/main" id="{B0B289C1-0C68-F40B-0EB6-1937E58C2578}"/>
              </a:ext>
            </a:extLst>
          </p:cNvPr>
          <p:cNvSpPr txBox="1"/>
          <p:nvPr/>
        </p:nvSpPr>
        <p:spPr>
          <a:xfrm>
            <a:off x="6822523" y="636027"/>
            <a:ext cx="2021838" cy="3320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Air intake</a:t>
            </a:r>
            <a:endParaRPr lang="en-CH" dirty="0">
              <a:solidFill>
                <a:schemeClr val="tx1"/>
              </a:solidFill>
            </a:endParaRPr>
          </a:p>
        </p:txBody>
      </p:sp>
      <p:cxnSp>
        <p:nvCxnSpPr>
          <p:cNvPr id="18" name="Straight Arrow Connector 17">
            <a:extLst>
              <a:ext uri="{FF2B5EF4-FFF2-40B4-BE49-F238E27FC236}">
                <a16:creationId xmlns:a16="http://schemas.microsoft.com/office/drawing/2014/main" id="{E9599381-00CF-BF29-B11F-839690CD9435}"/>
              </a:ext>
            </a:extLst>
          </p:cNvPr>
          <p:cNvCxnSpPr>
            <a:cxnSpLocks/>
            <a:stCxn id="2" idx="0"/>
            <a:endCxn id="12" idx="2"/>
          </p:cNvCxnSpPr>
          <p:nvPr/>
        </p:nvCxnSpPr>
        <p:spPr>
          <a:xfrm flipV="1">
            <a:off x="7833442" y="2114632"/>
            <a:ext cx="0" cy="245891"/>
          </a:xfrm>
          <a:prstGeom prst="straightConnector1">
            <a:avLst/>
          </a:prstGeom>
          <a:ln>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970F28E7-2E6B-4701-83A7-86C6E6CCA6D2}"/>
              </a:ext>
            </a:extLst>
          </p:cNvPr>
          <p:cNvCxnSpPr>
            <a:cxnSpLocks/>
            <a:stCxn id="11" idx="0"/>
            <a:endCxn id="2" idx="2"/>
          </p:cNvCxnSpPr>
          <p:nvPr/>
        </p:nvCxnSpPr>
        <p:spPr>
          <a:xfrm flipV="1">
            <a:off x="7833442" y="2692529"/>
            <a:ext cx="0" cy="245891"/>
          </a:xfrm>
          <a:prstGeom prst="straightConnector1">
            <a:avLst/>
          </a:prstGeom>
          <a:ln>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9F68E779-1FE7-36CB-0A76-ABB20067F329}"/>
              </a:ext>
            </a:extLst>
          </p:cNvPr>
          <p:cNvCxnSpPr>
            <a:cxnSpLocks/>
            <a:stCxn id="13" idx="0"/>
            <a:endCxn id="11" idx="2"/>
          </p:cNvCxnSpPr>
          <p:nvPr/>
        </p:nvCxnSpPr>
        <p:spPr>
          <a:xfrm flipV="1">
            <a:off x="7833442" y="3270426"/>
            <a:ext cx="0" cy="245891"/>
          </a:xfrm>
          <a:prstGeom prst="straightConnector1">
            <a:avLst/>
          </a:prstGeom>
          <a:ln>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27252FBD-47CE-A8C1-F7B0-E6F18164F11E}"/>
              </a:ext>
            </a:extLst>
          </p:cNvPr>
          <p:cNvCxnSpPr>
            <a:cxnSpLocks/>
            <a:stCxn id="14" idx="0"/>
            <a:endCxn id="13" idx="2"/>
          </p:cNvCxnSpPr>
          <p:nvPr/>
        </p:nvCxnSpPr>
        <p:spPr>
          <a:xfrm flipV="1">
            <a:off x="7833442" y="3848323"/>
            <a:ext cx="0" cy="245891"/>
          </a:xfrm>
          <a:prstGeom prst="straightConnector1">
            <a:avLst/>
          </a:prstGeom>
          <a:ln>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8DFAC797-6395-3BDF-A409-3487E5C2C997}"/>
              </a:ext>
            </a:extLst>
          </p:cNvPr>
          <p:cNvCxnSpPr>
            <a:cxnSpLocks/>
            <a:stCxn id="15" idx="0"/>
            <a:endCxn id="14" idx="2"/>
          </p:cNvCxnSpPr>
          <p:nvPr/>
        </p:nvCxnSpPr>
        <p:spPr>
          <a:xfrm flipV="1">
            <a:off x="7833442" y="4426220"/>
            <a:ext cx="0" cy="244244"/>
          </a:xfrm>
          <a:prstGeom prst="straightConnector1">
            <a:avLst/>
          </a:prstGeom>
          <a:ln>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CE65EF4F-B272-1674-793E-B2288408A5ED}"/>
              </a:ext>
            </a:extLst>
          </p:cNvPr>
          <p:cNvCxnSpPr>
            <a:cxnSpLocks/>
            <a:stCxn id="12" idx="0"/>
            <a:endCxn id="16" idx="2"/>
          </p:cNvCxnSpPr>
          <p:nvPr/>
        </p:nvCxnSpPr>
        <p:spPr>
          <a:xfrm flipV="1">
            <a:off x="7833442" y="1541594"/>
            <a:ext cx="0" cy="241032"/>
          </a:xfrm>
          <a:prstGeom prst="straightConnector1">
            <a:avLst/>
          </a:prstGeom>
          <a:ln>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B933DFF2-062B-78B7-0914-4362B99D0EC0}"/>
              </a:ext>
            </a:extLst>
          </p:cNvPr>
          <p:cNvCxnSpPr>
            <a:cxnSpLocks/>
            <a:stCxn id="16" idx="0"/>
            <a:endCxn id="17" idx="2"/>
          </p:cNvCxnSpPr>
          <p:nvPr/>
        </p:nvCxnSpPr>
        <p:spPr>
          <a:xfrm flipV="1">
            <a:off x="7833442" y="968033"/>
            <a:ext cx="0" cy="241555"/>
          </a:xfrm>
          <a:prstGeom prst="straightConnector1">
            <a:avLst/>
          </a:prstGeom>
          <a:ln>
            <a:headEnd type="triangle"/>
            <a:tailEnd type="none"/>
          </a:ln>
        </p:spPr>
        <p:style>
          <a:lnRef idx="1">
            <a:schemeClr val="accent1"/>
          </a:lnRef>
          <a:fillRef idx="0">
            <a:schemeClr val="accent1"/>
          </a:fillRef>
          <a:effectRef idx="0">
            <a:schemeClr val="accent1"/>
          </a:effectRef>
          <a:fontRef idx="minor">
            <a:schemeClr val="tx1"/>
          </a:fontRef>
        </p:style>
      </p:cxnSp>
      <p:sp>
        <p:nvSpPr>
          <p:cNvPr id="33" name="Arrow: Right 32">
            <a:extLst>
              <a:ext uri="{FF2B5EF4-FFF2-40B4-BE49-F238E27FC236}">
                <a16:creationId xmlns:a16="http://schemas.microsoft.com/office/drawing/2014/main" id="{8F4D6061-0324-1E6B-0870-30FD2DB0C8CE}"/>
              </a:ext>
            </a:extLst>
          </p:cNvPr>
          <p:cNvSpPr/>
          <p:nvPr/>
        </p:nvSpPr>
        <p:spPr>
          <a:xfrm rot="10800000">
            <a:off x="6239883" y="2398894"/>
            <a:ext cx="581618" cy="25526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pic>
        <p:nvPicPr>
          <p:cNvPr id="6" name="Picture 5">
            <a:extLst>
              <a:ext uri="{FF2B5EF4-FFF2-40B4-BE49-F238E27FC236}">
                <a16:creationId xmlns:a16="http://schemas.microsoft.com/office/drawing/2014/main" id="{4D89A9DE-A304-BD7B-123A-BD80B91D7BAB}"/>
              </a:ext>
            </a:extLst>
          </p:cNvPr>
          <p:cNvPicPr>
            <a:picLocks noChangeAspect="1"/>
          </p:cNvPicPr>
          <p:nvPr/>
        </p:nvPicPr>
        <p:blipFill rotWithShape="1">
          <a:blip r:embed="rId3"/>
          <a:srcRect t="-1" b="191"/>
          <a:stretch/>
        </p:blipFill>
        <p:spPr>
          <a:xfrm>
            <a:off x="823132" y="879979"/>
            <a:ext cx="4996391" cy="2198001"/>
          </a:xfrm>
          <a:prstGeom prst="rect">
            <a:avLst/>
          </a:prstGeom>
        </p:spPr>
      </p:pic>
      <p:sp>
        <p:nvSpPr>
          <p:cNvPr id="9" name="TextBox 8">
            <a:extLst>
              <a:ext uri="{FF2B5EF4-FFF2-40B4-BE49-F238E27FC236}">
                <a16:creationId xmlns:a16="http://schemas.microsoft.com/office/drawing/2014/main" id="{B7D6DAD6-DA29-790D-27A8-E59B6C17C44F}"/>
              </a:ext>
            </a:extLst>
          </p:cNvPr>
          <p:cNvSpPr txBox="1"/>
          <p:nvPr/>
        </p:nvSpPr>
        <p:spPr>
          <a:xfrm>
            <a:off x="3117768" y="2716211"/>
            <a:ext cx="1454232" cy="22220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tx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b="1" dirty="0">
                <a:solidFill>
                  <a:srgbClr val="FF0000"/>
                </a:solidFill>
              </a:rPr>
              <a:t>4 </a:t>
            </a:r>
            <a:r>
              <a:rPr lang="en-US" altLang="zh-CN" b="1" dirty="0">
                <a:solidFill>
                  <a:srgbClr val="FF0000"/>
                </a:solidFill>
              </a:rPr>
              <a:t>cylinders!</a:t>
            </a:r>
            <a:endParaRPr lang="en-CH" b="1" dirty="0">
              <a:solidFill>
                <a:srgbClr val="FF0000"/>
              </a:solidFill>
            </a:endParaRPr>
          </a:p>
        </p:txBody>
      </p:sp>
    </p:spTree>
    <p:extLst>
      <p:ext uri="{BB962C8B-B14F-4D97-AF65-F5344CB8AC3E}">
        <p14:creationId xmlns:p14="http://schemas.microsoft.com/office/powerpoint/2010/main" val="201477278"/>
      </p:ext>
    </p:extLst>
  </p:cSld>
  <p:clrMapOvr>
    <a:masterClrMapping/>
  </p:clrMapOvr>
</p:sld>
</file>

<file path=ppt/theme/theme1.xml><?xml version="1.0" encoding="utf-8"?>
<a:theme xmlns:a="http://schemas.openxmlformats.org/drawingml/2006/main" name="Thème Office">
  <a:themeElements>
    <a:clrScheme name="EPFL - New Colors 2019">
      <a:dk1>
        <a:srgbClr val="413C3A"/>
      </a:dk1>
      <a:lt1>
        <a:srgbClr val="FFFFFF"/>
      </a:lt1>
      <a:dk2>
        <a:srgbClr val="413C3A"/>
      </a:dk2>
      <a:lt2>
        <a:srgbClr val="CAC7C7"/>
      </a:lt2>
      <a:accent1>
        <a:srgbClr val="E30613"/>
      </a:accent1>
      <a:accent2>
        <a:srgbClr val="00A79F"/>
      </a:accent2>
      <a:accent3>
        <a:srgbClr val="413C3A"/>
      </a:accent3>
      <a:accent4>
        <a:srgbClr val="007480"/>
      </a:accent4>
      <a:accent5>
        <a:srgbClr val="F39869"/>
      </a:accent5>
      <a:accent6>
        <a:srgbClr val="B51F1F"/>
      </a:accent6>
      <a:hlink>
        <a:srgbClr val="ED6E9C"/>
      </a:hlink>
      <a:folHlink>
        <a:srgbClr val="4F8FCC"/>
      </a:folHlink>
    </a:clrScheme>
    <a:fontScheme name="EPFL_Beta2">
      <a:majorFont>
        <a:latin typeface="Franklin Gothic Demi Cond"/>
        <a:ea typeface=""/>
        <a:cs typeface=""/>
      </a:majorFont>
      <a:minorFont>
        <a:latin typeface="Arial"/>
        <a:ea typeface=""/>
        <a:cs typeface=""/>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EPFL_Beta2" id="{6A525B41-3E68-491F-A6C9-0B15EA1321FE}" vid="{993E2952-EB5D-4425-8012-1B04381EBC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7E5C486242E8041AF5F127B7B6036DD" ma:contentTypeVersion="4" ma:contentTypeDescription="Create a new document." ma:contentTypeScope="" ma:versionID="cdb0ebf724f715a065184adf3c069f12">
  <xsd:schema xmlns:xsd="http://www.w3.org/2001/XMLSchema" xmlns:xs="http://www.w3.org/2001/XMLSchema" xmlns:p="http://schemas.microsoft.com/office/2006/metadata/properties" xmlns:ns2="b61e5266-d6be-4182-8a8b-5539b3409ad3" targetNamespace="http://schemas.microsoft.com/office/2006/metadata/properties" ma:root="true" ma:fieldsID="25008b286aedc7731a0125189ee4284f" ns2:_="">
    <xsd:import namespace="b61e5266-d6be-4182-8a8b-5539b3409ad3"/>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1e5266-d6be-4182-8a8b-5539b3409a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48A6C70-7FF5-480A-B09B-7D0A19B2F431}">
  <ds:schemaRefs>
    <ds:schemaRef ds:uri="http://schemas.microsoft.com/office/2006/documentManagement/types"/>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 ds:uri="http://purl.org/dc/elements/1.1/"/>
  </ds:schemaRefs>
</ds:datastoreItem>
</file>

<file path=customXml/itemProps2.xml><?xml version="1.0" encoding="utf-8"?>
<ds:datastoreItem xmlns:ds="http://schemas.openxmlformats.org/officeDocument/2006/customXml" ds:itemID="{266205E9-12FC-4D6C-B0C7-1E9025EEB158}">
  <ds:schemaRefs>
    <ds:schemaRef ds:uri="http://schemas.microsoft.com/sharepoint/v3/contenttype/forms"/>
  </ds:schemaRefs>
</ds:datastoreItem>
</file>

<file path=customXml/itemProps3.xml><?xml version="1.0" encoding="utf-8"?>
<ds:datastoreItem xmlns:ds="http://schemas.openxmlformats.org/officeDocument/2006/customXml" ds:itemID="{1DD19438-3CEF-40F0-AE66-E28AEB57C7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61e5266-d6be-4182-8a8b-5539b3409a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Thème Office</Template>
  <TotalTime>1876</TotalTime>
  <Words>1171</Words>
  <Application>Microsoft Office PowerPoint</Application>
  <PresentationFormat>On-screen Show (16:9)</PresentationFormat>
  <Paragraphs>230</Paragraphs>
  <Slides>21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Franklin Gothic Demi Cond</vt:lpstr>
      <vt:lpstr>Wingdings</vt:lpstr>
      <vt:lpstr>Thème Office</vt:lpstr>
      <vt:lpstr>Engines and Fuel cells</vt:lpstr>
      <vt:lpstr>Exercise ENG0: Power System of a vehicle</vt:lpstr>
      <vt:lpstr>Exercise ENG0: Power System of a vehicle</vt:lpstr>
      <vt:lpstr>Exercise ENG0: Power System of a vehicle</vt:lpstr>
      <vt:lpstr>Exercise ENG0: Power System of a vehicle</vt:lpstr>
      <vt:lpstr>Exercise ENG0: Power System of a vehicle</vt:lpstr>
      <vt:lpstr>Exercise ENG0: Power System of a vehicle</vt:lpstr>
      <vt:lpstr>Exercise ENG0: Power System of a vehicle</vt:lpstr>
      <vt:lpstr>Exercise ENG0: Power System of a vehicle</vt:lpstr>
      <vt:lpstr>Exercise ENG0: Power System of a vehicle</vt:lpstr>
      <vt:lpstr>Exercise ENG0: Power System of a vehicle</vt:lpstr>
      <vt:lpstr>Exercise ENG0: Power System of a vehicle</vt:lpstr>
      <vt:lpstr>Exercise ENG0: Power System of a vehicle</vt:lpstr>
      <vt:lpstr>Exercise ENG0: Power System of a vehicle</vt:lpstr>
      <vt:lpstr>Exercise ENG0: Power System of a vehicle</vt:lpstr>
      <vt:lpstr>Exercise ENG0: Power System of a vehicle</vt:lpstr>
      <vt:lpstr>Exercise ENG0: Power System of a vehicle</vt:lpstr>
      <vt:lpstr>Exercise ENG0: Power System of a vehicle</vt:lpstr>
      <vt:lpstr>Exercise ENG0: Power System of a vehicle</vt:lpstr>
      <vt:lpstr>Exercise ENG0: Power System of a vehicle</vt:lpstr>
      <vt:lpstr>Exercise ENG1: Thermodynamic cycle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EPFL</dc:title>
  <dc:creator>Utilisateur Microsoft Office</dc:creator>
  <cp:lastModifiedBy>Martin Gay</cp:lastModifiedBy>
  <cp:revision>139</cp:revision>
  <dcterms:created xsi:type="dcterms:W3CDTF">2019-04-02T06:24:35Z</dcterms:created>
  <dcterms:modified xsi:type="dcterms:W3CDTF">2025-09-17T11:49:19Z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0x01010047E5C486242E8041AF5F127B7B6036DD</vt:lpwstr>
  </property>
</Properties>
</file>